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83" r:id="rId2"/>
    <p:sldId id="269" r:id="rId3"/>
    <p:sldId id="285" r:id="rId4"/>
    <p:sldId id="290" r:id="rId5"/>
    <p:sldId id="288" r:id="rId6"/>
    <p:sldId id="275" r:id="rId7"/>
    <p:sldId id="289" r:id="rId8"/>
    <p:sldId id="268" r:id="rId9"/>
    <p:sldId id="258" r:id="rId10"/>
    <p:sldId id="273" r:id="rId11"/>
    <p:sldId id="272" r:id="rId12"/>
    <p:sldId id="284" r:id="rId13"/>
    <p:sldId id="261" r:id="rId14"/>
    <p:sldId id="286" r:id="rId15"/>
    <p:sldId id="287" r:id="rId16"/>
  </p:sldIdLst>
  <p:sldSz cx="12192000" cy="6858000"/>
  <p:notesSz cx="6858000" cy="9144000"/>
  <p:defaultTextStyle>
    <a:defPPr>
      <a:defRPr lang="ar-EG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591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19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2EA2A61-FB0B-4853-9D24-0E699D5E498F}" type="doc">
      <dgm:prSet loTypeId="urn:microsoft.com/office/officeart/2005/8/layout/cycle3" loCatId="cycle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pPr rtl="1"/>
          <a:endParaRPr lang="ar-EG"/>
        </a:p>
      </dgm:t>
    </dgm:pt>
    <dgm:pt modelId="{56D9B8BE-5E55-4DC6-A429-BE82D3876722}">
      <dgm:prSet/>
      <dgm:spPr/>
      <dgm:t>
        <a:bodyPr/>
        <a:lstStyle/>
        <a:p>
          <a:pPr rtl="0"/>
          <a:r>
            <a:rPr lang="en-US"/>
            <a:t>Main MCU</a:t>
          </a:r>
          <a:endParaRPr lang="ar-EG"/>
        </a:p>
      </dgm:t>
    </dgm:pt>
    <dgm:pt modelId="{F711A9B3-1E54-43A5-891D-452D970F9430}" type="parTrans" cxnId="{B7F77998-AE31-42A8-9982-13869C7FCE39}">
      <dgm:prSet/>
      <dgm:spPr/>
      <dgm:t>
        <a:bodyPr/>
        <a:lstStyle/>
        <a:p>
          <a:pPr rtl="0"/>
          <a:endParaRPr lang="ar-EG"/>
        </a:p>
      </dgm:t>
    </dgm:pt>
    <dgm:pt modelId="{DB565534-55EC-4184-862B-C7BB2784AC12}" type="sibTrans" cxnId="{B7F77998-AE31-42A8-9982-13869C7FCE39}">
      <dgm:prSet/>
      <dgm:spPr/>
      <dgm:t>
        <a:bodyPr/>
        <a:lstStyle/>
        <a:p>
          <a:pPr rtl="0"/>
          <a:endParaRPr lang="ar-EG"/>
        </a:p>
      </dgm:t>
    </dgm:pt>
    <dgm:pt modelId="{B588C72B-E303-4567-8B01-AC2E9090FAF0}">
      <dgm:prSet/>
      <dgm:spPr/>
      <dgm:t>
        <a:bodyPr/>
        <a:lstStyle/>
        <a:p>
          <a:pPr rtl="0"/>
          <a:r>
            <a:rPr lang="en-US"/>
            <a:t>GPS</a:t>
          </a:r>
          <a:r>
            <a:rPr lang="en-US" baseline="0"/>
            <a:t> Technology</a:t>
          </a:r>
          <a:endParaRPr lang="ar-EG"/>
        </a:p>
      </dgm:t>
    </dgm:pt>
    <dgm:pt modelId="{0574134A-FAFE-48CD-97BA-69EBC77F2185}" type="parTrans" cxnId="{7F2A6409-B22B-4010-8B7B-9F7A498D5CDD}">
      <dgm:prSet/>
      <dgm:spPr/>
      <dgm:t>
        <a:bodyPr/>
        <a:lstStyle/>
        <a:p>
          <a:pPr rtl="0"/>
          <a:endParaRPr lang="ar-EG"/>
        </a:p>
      </dgm:t>
    </dgm:pt>
    <dgm:pt modelId="{030E8FC3-8043-4A69-B60E-F979A05CA5F2}" type="sibTrans" cxnId="{7F2A6409-B22B-4010-8B7B-9F7A498D5CDD}">
      <dgm:prSet/>
      <dgm:spPr/>
      <dgm:t>
        <a:bodyPr/>
        <a:lstStyle/>
        <a:p>
          <a:pPr rtl="0"/>
          <a:endParaRPr lang="ar-EG"/>
        </a:p>
      </dgm:t>
    </dgm:pt>
    <dgm:pt modelId="{FDDC21BD-51B6-4F9E-9228-6D10EF8384C2}">
      <dgm:prSet/>
      <dgm:spPr/>
      <dgm:t>
        <a:bodyPr/>
        <a:lstStyle/>
        <a:p>
          <a:pPr rtl="0"/>
          <a:r>
            <a:rPr lang="en-US"/>
            <a:t>GSM</a:t>
          </a:r>
          <a:endParaRPr lang="ar-EG"/>
        </a:p>
        <a:p>
          <a:pPr rtl="0"/>
          <a:r>
            <a:rPr lang="en-US" baseline="0"/>
            <a:t>Connectivity</a:t>
          </a:r>
          <a:endParaRPr lang="ar-EG"/>
        </a:p>
      </dgm:t>
    </dgm:pt>
    <dgm:pt modelId="{690EE005-426D-423B-9F16-561E57EBD997}" type="parTrans" cxnId="{E2BEC123-BA64-40D0-9BD9-0AA785B79F2F}">
      <dgm:prSet/>
      <dgm:spPr/>
      <dgm:t>
        <a:bodyPr/>
        <a:lstStyle/>
        <a:p>
          <a:pPr rtl="0"/>
          <a:endParaRPr lang="ar-EG"/>
        </a:p>
      </dgm:t>
    </dgm:pt>
    <dgm:pt modelId="{009D9BBE-AD88-4A35-8990-56B90F2FD902}" type="sibTrans" cxnId="{E2BEC123-BA64-40D0-9BD9-0AA785B79F2F}">
      <dgm:prSet/>
      <dgm:spPr/>
      <dgm:t>
        <a:bodyPr/>
        <a:lstStyle/>
        <a:p>
          <a:pPr rtl="0"/>
          <a:endParaRPr lang="ar-EG"/>
        </a:p>
      </dgm:t>
    </dgm:pt>
    <dgm:pt modelId="{754804AD-8A42-4D5F-84B3-DE76D840D936}">
      <dgm:prSet/>
      <dgm:spPr/>
      <dgm:t>
        <a:bodyPr/>
        <a:lstStyle/>
        <a:p>
          <a:pPr rtl="0"/>
          <a:r>
            <a:rPr lang="en-US"/>
            <a:t>Web</a:t>
          </a:r>
          <a:r>
            <a:rPr lang="en-US" baseline="0"/>
            <a:t> Application</a:t>
          </a:r>
          <a:endParaRPr lang="ar-EG"/>
        </a:p>
      </dgm:t>
    </dgm:pt>
    <dgm:pt modelId="{CA1EA349-2C02-4A80-90C5-B423B8C9ECBE}" type="parTrans" cxnId="{0A609260-2938-4B98-A285-06A294703CCA}">
      <dgm:prSet/>
      <dgm:spPr/>
      <dgm:t>
        <a:bodyPr/>
        <a:lstStyle/>
        <a:p>
          <a:pPr rtl="0"/>
          <a:endParaRPr lang="ar-EG"/>
        </a:p>
      </dgm:t>
    </dgm:pt>
    <dgm:pt modelId="{F282D2A5-93D4-4C80-8102-5DBCFED0F686}" type="sibTrans" cxnId="{0A609260-2938-4B98-A285-06A294703CCA}">
      <dgm:prSet/>
      <dgm:spPr/>
      <dgm:t>
        <a:bodyPr/>
        <a:lstStyle/>
        <a:p>
          <a:pPr rtl="0"/>
          <a:endParaRPr lang="ar-EG"/>
        </a:p>
      </dgm:t>
    </dgm:pt>
    <dgm:pt modelId="{450836B3-BA5A-43D2-946B-82F3A8C7135A}">
      <dgm:prSet/>
      <dgm:spPr/>
      <dgm:t>
        <a:bodyPr/>
        <a:lstStyle/>
        <a:p>
          <a:pPr rtl="0"/>
          <a:r>
            <a:rPr lang="en-US" dirty="0"/>
            <a:t>Security</a:t>
          </a:r>
          <a:r>
            <a:rPr lang="en-US" baseline="0" dirty="0"/>
            <a:t> Schema</a:t>
          </a:r>
          <a:endParaRPr lang="ar-EG" dirty="0"/>
        </a:p>
      </dgm:t>
    </dgm:pt>
    <dgm:pt modelId="{6CC7D6EF-DDBD-48E7-BE3B-F7699DB4FF81}" type="parTrans" cxnId="{DF1AA6D1-8F82-4B35-9F8A-5BE3374EAF89}">
      <dgm:prSet/>
      <dgm:spPr/>
      <dgm:t>
        <a:bodyPr/>
        <a:lstStyle/>
        <a:p>
          <a:pPr rtl="0"/>
          <a:endParaRPr lang="ar-EG"/>
        </a:p>
      </dgm:t>
    </dgm:pt>
    <dgm:pt modelId="{EA420600-FBAA-4BEC-B638-790DB048DF43}" type="sibTrans" cxnId="{DF1AA6D1-8F82-4B35-9F8A-5BE3374EAF89}">
      <dgm:prSet/>
      <dgm:spPr/>
      <dgm:t>
        <a:bodyPr/>
        <a:lstStyle/>
        <a:p>
          <a:pPr rtl="0"/>
          <a:endParaRPr lang="ar-EG"/>
        </a:p>
      </dgm:t>
    </dgm:pt>
    <dgm:pt modelId="{D2132DC2-3366-45DC-9219-C335FA5B1C3F}">
      <dgm:prSet/>
      <dgm:spPr/>
      <dgm:t>
        <a:bodyPr/>
        <a:lstStyle/>
        <a:p>
          <a:pPr rtl="0"/>
          <a:r>
            <a:rPr lang="en-US"/>
            <a:t>Testing with</a:t>
          </a:r>
          <a:r>
            <a:rPr lang="ar-EG"/>
            <a:t> </a:t>
          </a:r>
        </a:p>
        <a:p>
          <a:pPr rtl="0"/>
          <a:r>
            <a:rPr lang="en-US"/>
            <a:t>Self-Driving Car</a:t>
          </a:r>
          <a:endParaRPr lang="ar-EG"/>
        </a:p>
      </dgm:t>
    </dgm:pt>
    <dgm:pt modelId="{CDE71050-F52D-4D02-8576-9BBC4C675897}" type="parTrans" cxnId="{3EF5C4B8-BFEA-4FCD-80E0-D9FC5413D5F3}">
      <dgm:prSet/>
      <dgm:spPr/>
      <dgm:t>
        <a:bodyPr/>
        <a:lstStyle/>
        <a:p>
          <a:pPr rtl="0"/>
          <a:endParaRPr lang="ar-EG"/>
        </a:p>
      </dgm:t>
    </dgm:pt>
    <dgm:pt modelId="{34A0C9FF-31D7-455E-A050-A4FCDCBD8DD8}" type="sibTrans" cxnId="{3EF5C4B8-BFEA-4FCD-80E0-D9FC5413D5F3}">
      <dgm:prSet/>
      <dgm:spPr/>
      <dgm:t>
        <a:bodyPr/>
        <a:lstStyle/>
        <a:p>
          <a:pPr rtl="0"/>
          <a:endParaRPr lang="ar-EG"/>
        </a:p>
      </dgm:t>
    </dgm:pt>
    <dgm:pt modelId="{41A4CFC0-7ECB-4392-B37D-1CA064EB6D97}">
      <dgm:prSet/>
      <dgm:spPr/>
      <dgm:t>
        <a:bodyPr/>
        <a:lstStyle/>
        <a:p>
          <a:pPr rtl="1"/>
          <a:r>
            <a:rPr lang="en-US"/>
            <a:t>Testing with</a:t>
          </a:r>
          <a:r>
            <a:rPr lang="ar-EG"/>
            <a:t> </a:t>
          </a:r>
        </a:p>
        <a:p>
          <a:pPr rtl="1"/>
          <a:r>
            <a:rPr lang="en-US"/>
            <a:t>Real Vehicles</a:t>
          </a:r>
          <a:endParaRPr lang="ar-EG"/>
        </a:p>
      </dgm:t>
    </dgm:pt>
    <dgm:pt modelId="{75C0A8BA-B2DB-499E-849D-93FBDA1220BC}" type="parTrans" cxnId="{9B6DDBD8-9A49-4235-A27C-22C51245229C}">
      <dgm:prSet/>
      <dgm:spPr/>
      <dgm:t>
        <a:bodyPr/>
        <a:lstStyle/>
        <a:p>
          <a:pPr rtl="0"/>
          <a:endParaRPr lang="ar-EG"/>
        </a:p>
      </dgm:t>
    </dgm:pt>
    <dgm:pt modelId="{75E9EC4A-D740-4944-9F35-AA7EDFB7CD44}" type="sibTrans" cxnId="{9B6DDBD8-9A49-4235-A27C-22C51245229C}">
      <dgm:prSet/>
      <dgm:spPr/>
      <dgm:t>
        <a:bodyPr/>
        <a:lstStyle/>
        <a:p>
          <a:pPr rtl="0"/>
          <a:endParaRPr lang="ar-EG"/>
        </a:p>
      </dgm:t>
    </dgm:pt>
    <dgm:pt modelId="{B6BEA569-66C6-4653-88D3-611C4E6B9B39}" type="pres">
      <dgm:prSet presAssocID="{B2EA2A61-FB0B-4853-9D24-0E699D5E498F}" presName="Name0" presStyleCnt="0">
        <dgm:presLayoutVars>
          <dgm:dir/>
          <dgm:resizeHandles val="exact"/>
        </dgm:presLayoutVars>
      </dgm:prSet>
      <dgm:spPr/>
    </dgm:pt>
    <dgm:pt modelId="{B7CCD50C-6A67-4B17-846C-A09C0585A92F}" type="pres">
      <dgm:prSet presAssocID="{B2EA2A61-FB0B-4853-9D24-0E699D5E498F}" presName="cycle" presStyleCnt="0"/>
      <dgm:spPr/>
    </dgm:pt>
    <dgm:pt modelId="{74F51BAD-8ECC-43F4-AE76-F4B18B08572E}" type="pres">
      <dgm:prSet presAssocID="{56D9B8BE-5E55-4DC6-A429-BE82D3876722}" presName="nodeFirstNode" presStyleLbl="node1" presStyleIdx="0" presStyleCnt="7">
        <dgm:presLayoutVars>
          <dgm:bulletEnabled val="1"/>
        </dgm:presLayoutVars>
      </dgm:prSet>
      <dgm:spPr/>
    </dgm:pt>
    <dgm:pt modelId="{31810C50-D1E4-415F-97F9-E44B8F0F0A53}" type="pres">
      <dgm:prSet presAssocID="{DB565534-55EC-4184-862B-C7BB2784AC12}" presName="sibTransFirstNode" presStyleLbl="bgShp" presStyleIdx="0" presStyleCnt="1"/>
      <dgm:spPr/>
    </dgm:pt>
    <dgm:pt modelId="{58AA6369-7E0F-47C5-8CFF-132718DB1107}" type="pres">
      <dgm:prSet presAssocID="{B588C72B-E303-4567-8B01-AC2E9090FAF0}" presName="nodeFollowingNodes" presStyleLbl="node1" presStyleIdx="1" presStyleCnt="7" custRadScaleRad="95128" custRadScaleInc="8542">
        <dgm:presLayoutVars>
          <dgm:bulletEnabled val="1"/>
        </dgm:presLayoutVars>
      </dgm:prSet>
      <dgm:spPr/>
    </dgm:pt>
    <dgm:pt modelId="{D8C1ED6F-555D-41AE-A11B-6B07F969B440}" type="pres">
      <dgm:prSet presAssocID="{FDDC21BD-51B6-4F9E-9228-6D10EF8384C2}" presName="nodeFollowingNodes" presStyleLbl="node1" presStyleIdx="2" presStyleCnt="7" custRadScaleRad="98222" custRadScaleInc="-13042">
        <dgm:presLayoutVars>
          <dgm:bulletEnabled val="1"/>
        </dgm:presLayoutVars>
      </dgm:prSet>
      <dgm:spPr/>
    </dgm:pt>
    <dgm:pt modelId="{2E70DD29-A5DC-47F9-8AF3-176C9794CAF2}" type="pres">
      <dgm:prSet presAssocID="{754804AD-8A42-4D5F-84B3-DE76D840D936}" presName="nodeFollowingNodes" presStyleLbl="node1" presStyleIdx="3" presStyleCnt="7" custRadScaleRad="103256" custRadScaleInc="-29787">
        <dgm:presLayoutVars>
          <dgm:bulletEnabled val="1"/>
        </dgm:presLayoutVars>
      </dgm:prSet>
      <dgm:spPr/>
    </dgm:pt>
    <dgm:pt modelId="{ADC3B9FB-EB1E-4E2B-A56B-99B280C9F635}" type="pres">
      <dgm:prSet presAssocID="{450836B3-BA5A-43D2-946B-82F3A8C7135A}" presName="nodeFollowingNodes" presStyleLbl="node1" presStyleIdx="4" presStyleCnt="7" custRadScaleRad="100822" custRadScaleInc="27278">
        <dgm:presLayoutVars>
          <dgm:bulletEnabled val="1"/>
        </dgm:presLayoutVars>
      </dgm:prSet>
      <dgm:spPr/>
    </dgm:pt>
    <dgm:pt modelId="{DF0FBA0D-5E24-4426-91AC-C7656A56CCC3}" type="pres">
      <dgm:prSet presAssocID="{D2132DC2-3366-45DC-9219-C335FA5B1C3F}" presName="nodeFollowingNodes" presStyleLbl="node1" presStyleIdx="5" presStyleCnt="7" custRadScaleRad="98222" custRadScaleInc="13042">
        <dgm:presLayoutVars>
          <dgm:bulletEnabled val="1"/>
        </dgm:presLayoutVars>
      </dgm:prSet>
      <dgm:spPr/>
    </dgm:pt>
    <dgm:pt modelId="{FBB14FE7-E5DD-452D-A59B-D284B46512BB}" type="pres">
      <dgm:prSet presAssocID="{41A4CFC0-7ECB-4392-B37D-1CA064EB6D97}" presName="nodeFollowingNodes" presStyleLbl="node1" presStyleIdx="6" presStyleCnt="7" custRadScaleRad="95128" custRadScaleInc="-8542">
        <dgm:presLayoutVars>
          <dgm:bulletEnabled val="1"/>
        </dgm:presLayoutVars>
      </dgm:prSet>
      <dgm:spPr/>
    </dgm:pt>
  </dgm:ptLst>
  <dgm:cxnLst>
    <dgm:cxn modelId="{7F2A6409-B22B-4010-8B7B-9F7A498D5CDD}" srcId="{B2EA2A61-FB0B-4853-9D24-0E699D5E498F}" destId="{B588C72B-E303-4567-8B01-AC2E9090FAF0}" srcOrd="1" destOrd="0" parTransId="{0574134A-FAFE-48CD-97BA-69EBC77F2185}" sibTransId="{030E8FC3-8043-4A69-B60E-F979A05CA5F2}"/>
    <dgm:cxn modelId="{E2BEC123-BA64-40D0-9BD9-0AA785B79F2F}" srcId="{B2EA2A61-FB0B-4853-9D24-0E699D5E498F}" destId="{FDDC21BD-51B6-4F9E-9228-6D10EF8384C2}" srcOrd="2" destOrd="0" parTransId="{690EE005-426D-423B-9F16-561E57EBD997}" sibTransId="{009D9BBE-AD88-4A35-8990-56B90F2FD902}"/>
    <dgm:cxn modelId="{E3C8B027-C411-4444-91AE-62666AFEBB0A}" type="presOf" srcId="{41A4CFC0-7ECB-4392-B37D-1CA064EB6D97}" destId="{FBB14FE7-E5DD-452D-A59B-D284B46512BB}" srcOrd="0" destOrd="0" presId="urn:microsoft.com/office/officeart/2005/8/layout/cycle3"/>
    <dgm:cxn modelId="{E980362A-8286-4D6C-AAB7-D5AC6AAF9595}" type="presOf" srcId="{D2132DC2-3366-45DC-9219-C335FA5B1C3F}" destId="{DF0FBA0D-5E24-4426-91AC-C7656A56CCC3}" srcOrd="0" destOrd="0" presId="urn:microsoft.com/office/officeart/2005/8/layout/cycle3"/>
    <dgm:cxn modelId="{47B2352D-069F-4F38-A499-13C67688EDE3}" type="presOf" srcId="{56D9B8BE-5E55-4DC6-A429-BE82D3876722}" destId="{74F51BAD-8ECC-43F4-AE76-F4B18B08572E}" srcOrd="0" destOrd="0" presId="urn:microsoft.com/office/officeart/2005/8/layout/cycle3"/>
    <dgm:cxn modelId="{95217B5E-B10C-43E4-B341-D746DC0A95D4}" type="presOf" srcId="{754804AD-8A42-4D5F-84B3-DE76D840D936}" destId="{2E70DD29-A5DC-47F9-8AF3-176C9794CAF2}" srcOrd="0" destOrd="0" presId="urn:microsoft.com/office/officeart/2005/8/layout/cycle3"/>
    <dgm:cxn modelId="{0A609260-2938-4B98-A285-06A294703CCA}" srcId="{B2EA2A61-FB0B-4853-9D24-0E699D5E498F}" destId="{754804AD-8A42-4D5F-84B3-DE76D840D936}" srcOrd="3" destOrd="0" parTransId="{CA1EA349-2C02-4A80-90C5-B423B8C9ECBE}" sibTransId="{F282D2A5-93D4-4C80-8102-5DBCFED0F686}"/>
    <dgm:cxn modelId="{E4D27041-6719-4850-90D2-9245DDD26D38}" type="presOf" srcId="{B2EA2A61-FB0B-4853-9D24-0E699D5E498F}" destId="{B6BEA569-66C6-4653-88D3-611C4E6B9B39}" srcOrd="0" destOrd="0" presId="urn:microsoft.com/office/officeart/2005/8/layout/cycle3"/>
    <dgm:cxn modelId="{FDD8CF8C-D19E-487E-A6E3-758E14457E04}" type="presOf" srcId="{450836B3-BA5A-43D2-946B-82F3A8C7135A}" destId="{ADC3B9FB-EB1E-4E2B-A56B-99B280C9F635}" srcOrd="0" destOrd="0" presId="urn:microsoft.com/office/officeart/2005/8/layout/cycle3"/>
    <dgm:cxn modelId="{B7F77998-AE31-42A8-9982-13869C7FCE39}" srcId="{B2EA2A61-FB0B-4853-9D24-0E699D5E498F}" destId="{56D9B8BE-5E55-4DC6-A429-BE82D3876722}" srcOrd="0" destOrd="0" parTransId="{F711A9B3-1E54-43A5-891D-452D970F9430}" sibTransId="{DB565534-55EC-4184-862B-C7BB2784AC12}"/>
    <dgm:cxn modelId="{3EF5C4B8-BFEA-4FCD-80E0-D9FC5413D5F3}" srcId="{B2EA2A61-FB0B-4853-9D24-0E699D5E498F}" destId="{D2132DC2-3366-45DC-9219-C335FA5B1C3F}" srcOrd="5" destOrd="0" parTransId="{CDE71050-F52D-4D02-8576-9BBC4C675897}" sibTransId="{34A0C9FF-31D7-455E-A050-A4FCDCBD8DD8}"/>
    <dgm:cxn modelId="{C93990BA-50A0-4735-911A-D10DDA5B182E}" type="presOf" srcId="{DB565534-55EC-4184-862B-C7BB2784AC12}" destId="{31810C50-D1E4-415F-97F9-E44B8F0F0A53}" srcOrd="0" destOrd="0" presId="urn:microsoft.com/office/officeart/2005/8/layout/cycle3"/>
    <dgm:cxn modelId="{63E298C7-150B-460C-B04E-297ED37D96D1}" type="presOf" srcId="{B588C72B-E303-4567-8B01-AC2E9090FAF0}" destId="{58AA6369-7E0F-47C5-8CFF-132718DB1107}" srcOrd="0" destOrd="0" presId="urn:microsoft.com/office/officeart/2005/8/layout/cycle3"/>
    <dgm:cxn modelId="{DF1AA6D1-8F82-4B35-9F8A-5BE3374EAF89}" srcId="{B2EA2A61-FB0B-4853-9D24-0E699D5E498F}" destId="{450836B3-BA5A-43D2-946B-82F3A8C7135A}" srcOrd="4" destOrd="0" parTransId="{6CC7D6EF-DDBD-48E7-BE3B-F7699DB4FF81}" sibTransId="{EA420600-FBAA-4BEC-B638-790DB048DF43}"/>
    <dgm:cxn modelId="{9B6DDBD8-9A49-4235-A27C-22C51245229C}" srcId="{B2EA2A61-FB0B-4853-9D24-0E699D5E498F}" destId="{41A4CFC0-7ECB-4392-B37D-1CA064EB6D97}" srcOrd="6" destOrd="0" parTransId="{75C0A8BA-B2DB-499E-849D-93FBDA1220BC}" sibTransId="{75E9EC4A-D740-4944-9F35-AA7EDFB7CD44}"/>
    <dgm:cxn modelId="{894E00EE-80D5-472E-9125-CFE5C10B5732}" type="presOf" srcId="{FDDC21BD-51B6-4F9E-9228-6D10EF8384C2}" destId="{D8C1ED6F-555D-41AE-A11B-6B07F969B440}" srcOrd="0" destOrd="0" presId="urn:microsoft.com/office/officeart/2005/8/layout/cycle3"/>
    <dgm:cxn modelId="{C123533A-883F-447F-80F6-8E9306580047}" type="presParOf" srcId="{B6BEA569-66C6-4653-88D3-611C4E6B9B39}" destId="{B7CCD50C-6A67-4B17-846C-A09C0585A92F}" srcOrd="0" destOrd="0" presId="urn:microsoft.com/office/officeart/2005/8/layout/cycle3"/>
    <dgm:cxn modelId="{715A1EEC-336D-46E4-9198-61D6BA58D276}" type="presParOf" srcId="{B7CCD50C-6A67-4B17-846C-A09C0585A92F}" destId="{74F51BAD-8ECC-43F4-AE76-F4B18B08572E}" srcOrd="0" destOrd="0" presId="urn:microsoft.com/office/officeart/2005/8/layout/cycle3"/>
    <dgm:cxn modelId="{EF4CD0B1-E9E0-41F5-84B1-C4D8DD53AA4E}" type="presParOf" srcId="{B7CCD50C-6A67-4B17-846C-A09C0585A92F}" destId="{31810C50-D1E4-415F-97F9-E44B8F0F0A53}" srcOrd="1" destOrd="0" presId="urn:microsoft.com/office/officeart/2005/8/layout/cycle3"/>
    <dgm:cxn modelId="{843B327F-1E2B-4FEB-A2FF-D45523096A34}" type="presParOf" srcId="{B7CCD50C-6A67-4B17-846C-A09C0585A92F}" destId="{58AA6369-7E0F-47C5-8CFF-132718DB1107}" srcOrd="2" destOrd="0" presId="urn:microsoft.com/office/officeart/2005/8/layout/cycle3"/>
    <dgm:cxn modelId="{E2564F92-08BA-4EA1-A73B-D445A3EA8EDA}" type="presParOf" srcId="{B7CCD50C-6A67-4B17-846C-A09C0585A92F}" destId="{D8C1ED6F-555D-41AE-A11B-6B07F969B440}" srcOrd="3" destOrd="0" presId="urn:microsoft.com/office/officeart/2005/8/layout/cycle3"/>
    <dgm:cxn modelId="{9B4B705C-7E8B-4EAC-BA7E-31AA87F456F1}" type="presParOf" srcId="{B7CCD50C-6A67-4B17-846C-A09C0585A92F}" destId="{2E70DD29-A5DC-47F9-8AF3-176C9794CAF2}" srcOrd="4" destOrd="0" presId="urn:microsoft.com/office/officeart/2005/8/layout/cycle3"/>
    <dgm:cxn modelId="{2468FD2A-07EA-4BFE-ABC8-2E0541425968}" type="presParOf" srcId="{B7CCD50C-6A67-4B17-846C-A09C0585A92F}" destId="{ADC3B9FB-EB1E-4E2B-A56B-99B280C9F635}" srcOrd="5" destOrd="0" presId="urn:microsoft.com/office/officeart/2005/8/layout/cycle3"/>
    <dgm:cxn modelId="{961EA4A3-F80D-42FE-8A8B-8B228F603C28}" type="presParOf" srcId="{B7CCD50C-6A67-4B17-846C-A09C0585A92F}" destId="{DF0FBA0D-5E24-4426-91AC-C7656A56CCC3}" srcOrd="6" destOrd="0" presId="urn:microsoft.com/office/officeart/2005/8/layout/cycle3"/>
    <dgm:cxn modelId="{89899C80-486A-4527-9998-0880F7B4B938}" type="presParOf" srcId="{B7CCD50C-6A67-4B17-846C-A09C0585A92F}" destId="{FBB14FE7-E5DD-452D-A59B-D284B46512BB}" srcOrd="7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2EA2A61-FB0B-4853-9D24-0E699D5E498F}" type="doc">
      <dgm:prSet loTypeId="urn:microsoft.com/office/officeart/2005/8/layout/cycle3" loCatId="cycle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pPr rtl="1"/>
          <a:endParaRPr lang="ar-EG"/>
        </a:p>
      </dgm:t>
    </dgm:pt>
    <dgm:pt modelId="{56D9B8BE-5E55-4DC6-A429-BE82D3876722}">
      <dgm:prSet/>
      <dgm:spPr/>
      <dgm:t>
        <a:bodyPr/>
        <a:lstStyle/>
        <a:p>
          <a:pPr rtl="0"/>
          <a:r>
            <a:rPr lang="en-US" b="1"/>
            <a:t>Main MCU</a:t>
          </a:r>
          <a:endParaRPr lang="ar-EG" b="1"/>
        </a:p>
      </dgm:t>
    </dgm:pt>
    <dgm:pt modelId="{F711A9B3-1E54-43A5-891D-452D970F9430}" type="parTrans" cxnId="{B7F77998-AE31-42A8-9982-13869C7FCE39}">
      <dgm:prSet/>
      <dgm:spPr/>
      <dgm:t>
        <a:bodyPr/>
        <a:lstStyle/>
        <a:p>
          <a:pPr rtl="0"/>
          <a:endParaRPr lang="ar-EG"/>
        </a:p>
      </dgm:t>
    </dgm:pt>
    <dgm:pt modelId="{DB565534-55EC-4184-862B-C7BB2784AC12}" type="sibTrans" cxnId="{B7F77998-AE31-42A8-9982-13869C7FCE39}">
      <dgm:prSet/>
      <dgm:spPr/>
      <dgm:t>
        <a:bodyPr/>
        <a:lstStyle/>
        <a:p>
          <a:pPr rtl="0"/>
          <a:endParaRPr lang="ar-EG"/>
        </a:p>
      </dgm:t>
    </dgm:pt>
    <dgm:pt modelId="{B588C72B-E303-4567-8B01-AC2E9090FAF0}">
      <dgm:prSet/>
      <dgm:spPr/>
      <dgm:t>
        <a:bodyPr/>
        <a:lstStyle/>
        <a:p>
          <a:pPr rtl="0"/>
          <a:r>
            <a:rPr lang="en-US" b="1"/>
            <a:t>GPS</a:t>
          </a:r>
          <a:r>
            <a:rPr lang="en-US" b="1" baseline="0"/>
            <a:t> Technology</a:t>
          </a:r>
          <a:endParaRPr lang="ar-EG" b="1"/>
        </a:p>
      </dgm:t>
    </dgm:pt>
    <dgm:pt modelId="{0574134A-FAFE-48CD-97BA-69EBC77F2185}" type="parTrans" cxnId="{7F2A6409-B22B-4010-8B7B-9F7A498D5CDD}">
      <dgm:prSet/>
      <dgm:spPr/>
      <dgm:t>
        <a:bodyPr/>
        <a:lstStyle/>
        <a:p>
          <a:pPr rtl="0"/>
          <a:endParaRPr lang="ar-EG"/>
        </a:p>
      </dgm:t>
    </dgm:pt>
    <dgm:pt modelId="{030E8FC3-8043-4A69-B60E-F979A05CA5F2}" type="sibTrans" cxnId="{7F2A6409-B22B-4010-8B7B-9F7A498D5CDD}">
      <dgm:prSet/>
      <dgm:spPr/>
      <dgm:t>
        <a:bodyPr/>
        <a:lstStyle/>
        <a:p>
          <a:pPr rtl="0"/>
          <a:endParaRPr lang="ar-EG"/>
        </a:p>
      </dgm:t>
    </dgm:pt>
    <dgm:pt modelId="{FDDC21BD-51B6-4F9E-9228-6D10EF8384C2}">
      <dgm:prSet/>
      <dgm:spPr/>
      <dgm:t>
        <a:bodyPr/>
        <a:lstStyle/>
        <a:p>
          <a:pPr rtl="0"/>
          <a:r>
            <a:rPr lang="en-US" b="1"/>
            <a:t>GSM</a:t>
          </a:r>
          <a:endParaRPr lang="ar-EG" b="1"/>
        </a:p>
        <a:p>
          <a:pPr rtl="0"/>
          <a:r>
            <a:rPr lang="en-US" b="1" baseline="0"/>
            <a:t>Connectivity</a:t>
          </a:r>
          <a:endParaRPr lang="ar-EG" b="1"/>
        </a:p>
      </dgm:t>
    </dgm:pt>
    <dgm:pt modelId="{690EE005-426D-423B-9F16-561E57EBD997}" type="parTrans" cxnId="{E2BEC123-BA64-40D0-9BD9-0AA785B79F2F}">
      <dgm:prSet/>
      <dgm:spPr/>
      <dgm:t>
        <a:bodyPr/>
        <a:lstStyle/>
        <a:p>
          <a:pPr rtl="0"/>
          <a:endParaRPr lang="ar-EG"/>
        </a:p>
      </dgm:t>
    </dgm:pt>
    <dgm:pt modelId="{009D9BBE-AD88-4A35-8990-56B90F2FD902}" type="sibTrans" cxnId="{E2BEC123-BA64-40D0-9BD9-0AA785B79F2F}">
      <dgm:prSet/>
      <dgm:spPr/>
      <dgm:t>
        <a:bodyPr/>
        <a:lstStyle/>
        <a:p>
          <a:pPr rtl="0"/>
          <a:endParaRPr lang="ar-EG"/>
        </a:p>
      </dgm:t>
    </dgm:pt>
    <dgm:pt modelId="{754804AD-8A42-4D5F-84B3-DE76D840D936}">
      <dgm:prSet/>
      <dgm:spPr/>
      <dgm:t>
        <a:bodyPr/>
        <a:lstStyle/>
        <a:p>
          <a:pPr rtl="0"/>
          <a:r>
            <a:rPr lang="en-US" b="1"/>
            <a:t>Web</a:t>
          </a:r>
          <a:r>
            <a:rPr lang="en-US" b="1" baseline="0"/>
            <a:t> Application</a:t>
          </a:r>
          <a:endParaRPr lang="ar-EG" b="1"/>
        </a:p>
      </dgm:t>
    </dgm:pt>
    <dgm:pt modelId="{CA1EA349-2C02-4A80-90C5-B423B8C9ECBE}" type="parTrans" cxnId="{0A609260-2938-4B98-A285-06A294703CCA}">
      <dgm:prSet/>
      <dgm:spPr/>
      <dgm:t>
        <a:bodyPr/>
        <a:lstStyle/>
        <a:p>
          <a:pPr rtl="0"/>
          <a:endParaRPr lang="ar-EG"/>
        </a:p>
      </dgm:t>
    </dgm:pt>
    <dgm:pt modelId="{F282D2A5-93D4-4C80-8102-5DBCFED0F686}" type="sibTrans" cxnId="{0A609260-2938-4B98-A285-06A294703CCA}">
      <dgm:prSet/>
      <dgm:spPr/>
      <dgm:t>
        <a:bodyPr/>
        <a:lstStyle/>
        <a:p>
          <a:pPr rtl="0"/>
          <a:endParaRPr lang="ar-EG"/>
        </a:p>
      </dgm:t>
    </dgm:pt>
    <dgm:pt modelId="{450836B3-BA5A-43D2-946B-82F3A8C7135A}">
      <dgm:prSet/>
      <dgm:spPr/>
      <dgm:t>
        <a:bodyPr/>
        <a:lstStyle/>
        <a:p>
          <a:pPr rtl="0"/>
          <a:r>
            <a:rPr lang="en-US" b="1" dirty="0"/>
            <a:t>Security</a:t>
          </a:r>
          <a:r>
            <a:rPr lang="en-US" b="1" baseline="0" dirty="0"/>
            <a:t> Schema</a:t>
          </a:r>
          <a:endParaRPr lang="ar-EG" b="1" dirty="0"/>
        </a:p>
      </dgm:t>
    </dgm:pt>
    <dgm:pt modelId="{6CC7D6EF-DDBD-48E7-BE3B-F7699DB4FF81}" type="parTrans" cxnId="{DF1AA6D1-8F82-4B35-9F8A-5BE3374EAF89}">
      <dgm:prSet/>
      <dgm:spPr/>
      <dgm:t>
        <a:bodyPr/>
        <a:lstStyle/>
        <a:p>
          <a:pPr rtl="0"/>
          <a:endParaRPr lang="ar-EG"/>
        </a:p>
      </dgm:t>
    </dgm:pt>
    <dgm:pt modelId="{EA420600-FBAA-4BEC-B638-790DB048DF43}" type="sibTrans" cxnId="{DF1AA6D1-8F82-4B35-9F8A-5BE3374EAF89}">
      <dgm:prSet/>
      <dgm:spPr/>
      <dgm:t>
        <a:bodyPr/>
        <a:lstStyle/>
        <a:p>
          <a:pPr rtl="0"/>
          <a:endParaRPr lang="ar-EG"/>
        </a:p>
      </dgm:t>
    </dgm:pt>
    <dgm:pt modelId="{D2132DC2-3366-45DC-9219-C335FA5B1C3F}">
      <dgm:prSet/>
      <dgm:spPr/>
      <dgm:t>
        <a:bodyPr/>
        <a:lstStyle/>
        <a:p>
          <a:pPr rtl="0"/>
          <a:r>
            <a:rPr lang="en-US" b="1"/>
            <a:t>Testing with</a:t>
          </a:r>
          <a:r>
            <a:rPr lang="ar-EG" b="1"/>
            <a:t> </a:t>
          </a:r>
        </a:p>
        <a:p>
          <a:pPr rtl="0"/>
          <a:r>
            <a:rPr lang="en-US" b="1"/>
            <a:t>Self-Driving Car</a:t>
          </a:r>
          <a:endParaRPr lang="ar-EG" b="1"/>
        </a:p>
      </dgm:t>
    </dgm:pt>
    <dgm:pt modelId="{CDE71050-F52D-4D02-8576-9BBC4C675897}" type="parTrans" cxnId="{3EF5C4B8-BFEA-4FCD-80E0-D9FC5413D5F3}">
      <dgm:prSet/>
      <dgm:spPr/>
      <dgm:t>
        <a:bodyPr/>
        <a:lstStyle/>
        <a:p>
          <a:pPr rtl="0"/>
          <a:endParaRPr lang="ar-EG"/>
        </a:p>
      </dgm:t>
    </dgm:pt>
    <dgm:pt modelId="{34A0C9FF-31D7-455E-A050-A4FCDCBD8DD8}" type="sibTrans" cxnId="{3EF5C4B8-BFEA-4FCD-80E0-D9FC5413D5F3}">
      <dgm:prSet/>
      <dgm:spPr/>
      <dgm:t>
        <a:bodyPr/>
        <a:lstStyle/>
        <a:p>
          <a:pPr rtl="0"/>
          <a:endParaRPr lang="ar-EG"/>
        </a:p>
      </dgm:t>
    </dgm:pt>
    <dgm:pt modelId="{41A4CFC0-7ECB-4392-B37D-1CA064EB6D97}">
      <dgm:prSet/>
      <dgm:spPr/>
      <dgm:t>
        <a:bodyPr/>
        <a:lstStyle/>
        <a:p>
          <a:pPr rtl="1"/>
          <a:r>
            <a:rPr lang="en-US" b="1"/>
            <a:t>Testing with</a:t>
          </a:r>
          <a:r>
            <a:rPr lang="ar-EG" b="1"/>
            <a:t> </a:t>
          </a:r>
        </a:p>
        <a:p>
          <a:pPr rtl="1"/>
          <a:r>
            <a:rPr lang="en-US" b="1"/>
            <a:t>Real Vehicles</a:t>
          </a:r>
          <a:endParaRPr lang="ar-EG" b="1"/>
        </a:p>
      </dgm:t>
    </dgm:pt>
    <dgm:pt modelId="{75C0A8BA-B2DB-499E-849D-93FBDA1220BC}" type="parTrans" cxnId="{9B6DDBD8-9A49-4235-A27C-22C51245229C}">
      <dgm:prSet/>
      <dgm:spPr/>
      <dgm:t>
        <a:bodyPr/>
        <a:lstStyle/>
        <a:p>
          <a:pPr rtl="0"/>
          <a:endParaRPr lang="ar-EG"/>
        </a:p>
      </dgm:t>
    </dgm:pt>
    <dgm:pt modelId="{75E9EC4A-D740-4944-9F35-AA7EDFB7CD44}" type="sibTrans" cxnId="{9B6DDBD8-9A49-4235-A27C-22C51245229C}">
      <dgm:prSet/>
      <dgm:spPr/>
      <dgm:t>
        <a:bodyPr/>
        <a:lstStyle/>
        <a:p>
          <a:pPr rtl="0"/>
          <a:endParaRPr lang="ar-EG"/>
        </a:p>
      </dgm:t>
    </dgm:pt>
    <dgm:pt modelId="{B6BEA569-66C6-4653-88D3-611C4E6B9B39}" type="pres">
      <dgm:prSet presAssocID="{B2EA2A61-FB0B-4853-9D24-0E699D5E498F}" presName="Name0" presStyleCnt="0">
        <dgm:presLayoutVars>
          <dgm:dir/>
          <dgm:resizeHandles val="exact"/>
        </dgm:presLayoutVars>
      </dgm:prSet>
      <dgm:spPr/>
    </dgm:pt>
    <dgm:pt modelId="{B7CCD50C-6A67-4B17-846C-A09C0585A92F}" type="pres">
      <dgm:prSet presAssocID="{B2EA2A61-FB0B-4853-9D24-0E699D5E498F}" presName="cycle" presStyleCnt="0"/>
      <dgm:spPr/>
    </dgm:pt>
    <dgm:pt modelId="{74F51BAD-8ECC-43F4-AE76-F4B18B08572E}" type="pres">
      <dgm:prSet presAssocID="{56D9B8BE-5E55-4DC6-A429-BE82D3876722}" presName="nodeFirstNode" presStyleLbl="node1" presStyleIdx="0" presStyleCnt="7">
        <dgm:presLayoutVars>
          <dgm:bulletEnabled val="1"/>
        </dgm:presLayoutVars>
      </dgm:prSet>
      <dgm:spPr/>
    </dgm:pt>
    <dgm:pt modelId="{31810C50-D1E4-415F-97F9-E44B8F0F0A53}" type="pres">
      <dgm:prSet presAssocID="{DB565534-55EC-4184-862B-C7BB2784AC12}" presName="sibTransFirstNode" presStyleLbl="bgShp" presStyleIdx="0" presStyleCnt="1"/>
      <dgm:spPr/>
    </dgm:pt>
    <dgm:pt modelId="{58AA6369-7E0F-47C5-8CFF-132718DB1107}" type="pres">
      <dgm:prSet presAssocID="{B588C72B-E303-4567-8B01-AC2E9090FAF0}" presName="nodeFollowingNodes" presStyleLbl="node1" presStyleIdx="1" presStyleCnt="7" custRadScaleRad="95128" custRadScaleInc="8542">
        <dgm:presLayoutVars>
          <dgm:bulletEnabled val="1"/>
        </dgm:presLayoutVars>
      </dgm:prSet>
      <dgm:spPr/>
    </dgm:pt>
    <dgm:pt modelId="{D8C1ED6F-555D-41AE-A11B-6B07F969B440}" type="pres">
      <dgm:prSet presAssocID="{FDDC21BD-51B6-4F9E-9228-6D10EF8384C2}" presName="nodeFollowingNodes" presStyleLbl="node1" presStyleIdx="2" presStyleCnt="7" custRadScaleRad="98222" custRadScaleInc="-13042">
        <dgm:presLayoutVars>
          <dgm:bulletEnabled val="1"/>
        </dgm:presLayoutVars>
      </dgm:prSet>
      <dgm:spPr/>
    </dgm:pt>
    <dgm:pt modelId="{2E70DD29-A5DC-47F9-8AF3-176C9794CAF2}" type="pres">
      <dgm:prSet presAssocID="{754804AD-8A42-4D5F-84B3-DE76D840D936}" presName="nodeFollowingNodes" presStyleLbl="node1" presStyleIdx="3" presStyleCnt="7" custRadScaleRad="103256" custRadScaleInc="-29787">
        <dgm:presLayoutVars>
          <dgm:bulletEnabled val="1"/>
        </dgm:presLayoutVars>
      </dgm:prSet>
      <dgm:spPr/>
    </dgm:pt>
    <dgm:pt modelId="{ADC3B9FB-EB1E-4E2B-A56B-99B280C9F635}" type="pres">
      <dgm:prSet presAssocID="{450836B3-BA5A-43D2-946B-82F3A8C7135A}" presName="nodeFollowingNodes" presStyleLbl="node1" presStyleIdx="4" presStyleCnt="7" custRadScaleRad="97977" custRadScaleInc="20969">
        <dgm:presLayoutVars>
          <dgm:bulletEnabled val="1"/>
        </dgm:presLayoutVars>
      </dgm:prSet>
      <dgm:spPr/>
    </dgm:pt>
    <dgm:pt modelId="{DF0FBA0D-5E24-4426-91AC-C7656A56CCC3}" type="pres">
      <dgm:prSet presAssocID="{D2132DC2-3366-45DC-9219-C335FA5B1C3F}" presName="nodeFollowingNodes" presStyleLbl="node1" presStyleIdx="5" presStyleCnt="7" custRadScaleRad="98222" custRadScaleInc="13042">
        <dgm:presLayoutVars>
          <dgm:bulletEnabled val="1"/>
        </dgm:presLayoutVars>
      </dgm:prSet>
      <dgm:spPr/>
    </dgm:pt>
    <dgm:pt modelId="{FBB14FE7-E5DD-452D-A59B-D284B46512BB}" type="pres">
      <dgm:prSet presAssocID="{41A4CFC0-7ECB-4392-B37D-1CA064EB6D97}" presName="nodeFollowingNodes" presStyleLbl="node1" presStyleIdx="6" presStyleCnt="7" custRadScaleRad="95128" custRadScaleInc="-8542">
        <dgm:presLayoutVars>
          <dgm:bulletEnabled val="1"/>
        </dgm:presLayoutVars>
      </dgm:prSet>
      <dgm:spPr/>
    </dgm:pt>
  </dgm:ptLst>
  <dgm:cxnLst>
    <dgm:cxn modelId="{7F2A6409-B22B-4010-8B7B-9F7A498D5CDD}" srcId="{B2EA2A61-FB0B-4853-9D24-0E699D5E498F}" destId="{B588C72B-E303-4567-8B01-AC2E9090FAF0}" srcOrd="1" destOrd="0" parTransId="{0574134A-FAFE-48CD-97BA-69EBC77F2185}" sibTransId="{030E8FC3-8043-4A69-B60E-F979A05CA5F2}"/>
    <dgm:cxn modelId="{E2BEC123-BA64-40D0-9BD9-0AA785B79F2F}" srcId="{B2EA2A61-FB0B-4853-9D24-0E699D5E498F}" destId="{FDDC21BD-51B6-4F9E-9228-6D10EF8384C2}" srcOrd="2" destOrd="0" parTransId="{690EE005-426D-423B-9F16-561E57EBD997}" sibTransId="{009D9BBE-AD88-4A35-8990-56B90F2FD902}"/>
    <dgm:cxn modelId="{A6F5CB33-6960-4B93-AF4B-DEF3DF207DDE}" type="presOf" srcId="{DB565534-55EC-4184-862B-C7BB2784AC12}" destId="{31810C50-D1E4-415F-97F9-E44B8F0F0A53}" srcOrd="0" destOrd="0" presId="urn:microsoft.com/office/officeart/2005/8/layout/cycle3"/>
    <dgm:cxn modelId="{0A609260-2938-4B98-A285-06A294703CCA}" srcId="{B2EA2A61-FB0B-4853-9D24-0E699D5E498F}" destId="{754804AD-8A42-4D5F-84B3-DE76D840D936}" srcOrd="3" destOrd="0" parTransId="{CA1EA349-2C02-4A80-90C5-B423B8C9ECBE}" sibTransId="{F282D2A5-93D4-4C80-8102-5DBCFED0F686}"/>
    <dgm:cxn modelId="{E4D27041-6719-4850-90D2-9245DDD26D38}" type="presOf" srcId="{B2EA2A61-FB0B-4853-9D24-0E699D5E498F}" destId="{B6BEA569-66C6-4653-88D3-611C4E6B9B39}" srcOrd="0" destOrd="0" presId="urn:microsoft.com/office/officeart/2005/8/layout/cycle3"/>
    <dgm:cxn modelId="{2C396344-6B1D-4071-97FD-3386F926E6BB}" type="presOf" srcId="{FDDC21BD-51B6-4F9E-9228-6D10EF8384C2}" destId="{D8C1ED6F-555D-41AE-A11B-6B07F969B440}" srcOrd="0" destOrd="0" presId="urn:microsoft.com/office/officeart/2005/8/layout/cycle3"/>
    <dgm:cxn modelId="{E44B2F45-24DC-4535-89BD-CD1631F8ADD3}" type="presOf" srcId="{B588C72B-E303-4567-8B01-AC2E9090FAF0}" destId="{58AA6369-7E0F-47C5-8CFF-132718DB1107}" srcOrd="0" destOrd="0" presId="urn:microsoft.com/office/officeart/2005/8/layout/cycle3"/>
    <dgm:cxn modelId="{31A3B96B-281E-447E-9B3B-E4C91111D032}" type="presOf" srcId="{D2132DC2-3366-45DC-9219-C335FA5B1C3F}" destId="{DF0FBA0D-5E24-4426-91AC-C7656A56CCC3}" srcOrd="0" destOrd="0" presId="urn:microsoft.com/office/officeart/2005/8/layout/cycle3"/>
    <dgm:cxn modelId="{094C556F-A3DF-4CBF-BA0C-A8B77DB234CD}" type="presOf" srcId="{56D9B8BE-5E55-4DC6-A429-BE82D3876722}" destId="{74F51BAD-8ECC-43F4-AE76-F4B18B08572E}" srcOrd="0" destOrd="0" presId="urn:microsoft.com/office/officeart/2005/8/layout/cycle3"/>
    <dgm:cxn modelId="{2DCC3D7D-8E9E-479F-86ED-EDD6A984C59D}" type="presOf" srcId="{754804AD-8A42-4D5F-84B3-DE76D840D936}" destId="{2E70DD29-A5DC-47F9-8AF3-176C9794CAF2}" srcOrd="0" destOrd="0" presId="urn:microsoft.com/office/officeart/2005/8/layout/cycle3"/>
    <dgm:cxn modelId="{B7F77998-AE31-42A8-9982-13869C7FCE39}" srcId="{B2EA2A61-FB0B-4853-9D24-0E699D5E498F}" destId="{56D9B8BE-5E55-4DC6-A429-BE82D3876722}" srcOrd="0" destOrd="0" parTransId="{F711A9B3-1E54-43A5-891D-452D970F9430}" sibTransId="{DB565534-55EC-4184-862B-C7BB2784AC12}"/>
    <dgm:cxn modelId="{3EF5C4B8-BFEA-4FCD-80E0-D9FC5413D5F3}" srcId="{B2EA2A61-FB0B-4853-9D24-0E699D5E498F}" destId="{D2132DC2-3366-45DC-9219-C335FA5B1C3F}" srcOrd="5" destOrd="0" parTransId="{CDE71050-F52D-4D02-8576-9BBC4C675897}" sibTransId="{34A0C9FF-31D7-455E-A050-A4FCDCBD8DD8}"/>
    <dgm:cxn modelId="{DF1AA6D1-8F82-4B35-9F8A-5BE3374EAF89}" srcId="{B2EA2A61-FB0B-4853-9D24-0E699D5E498F}" destId="{450836B3-BA5A-43D2-946B-82F3A8C7135A}" srcOrd="4" destOrd="0" parTransId="{6CC7D6EF-DDBD-48E7-BE3B-F7699DB4FF81}" sibTransId="{EA420600-FBAA-4BEC-B638-790DB048DF43}"/>
    <dgm:cxn modelId="{9B6DDBD8-9A49-4235-A27C-22C51245229C}" srcId="{B2EA2A61-FB0B-4853-9D24-0E699D5E498F}" destId="{41A4CFC0-7ECB-4392-B37D-1CA064EB6D97}" srcOrd="6" destOrd="0" parTransId="{75C0A8BA-B2DB-499E-849D-93FBDA1220BC}" sibTransId="{75E9EC4A-D740-4944-9F35-AA7EDFB7CD44}"/>
    <dgm:cxn modelId="{8A167AF2-B652-499F-A3E2-F004AFEA53CF}" type="presOf" srcId="{450836B3-BA5A-43D2-946B-82F3A8C7135A}" destId="{ADC3B9FB-EB1E-4E2B-A56B-99B280C9F635}" srcOrd="0" destOrd="0" presId="urn:microsoft.com/office/officeart/2005/8/layout/cycle3"/>
    <dgm:cxn modelId="{FD14DAF9-70EB-417C-8D8A-3FE09BEB5669}" type="presOf" srcId="{41A4CFC0-7ECB-4392-B37D-1CA064EB6D97}" destId="{FBB14FE7-E5DD-452D-A59B-D284B46512BB}" srcOrd="0" destOrd="0" presId="urn:microsoft.com/office/officeart/2005/8/layout/cycle3"/>
    <dgm:cxn modelId="{C123533A-883F-447F-80F6-8E9306580047}" type="presParOf" srcId="{B6BEA569-66C6-4653-88D3-611C4E6B9B39}" destId="{B7CCD50C-6A67-4B17-846C-A09C0585A92F}" srcOrd="0" destOrd="0" presId="urn:microsoft.com/office/officeart/2005/8/layout/cycle3"/>
    <dgm:cxn modelId="{87F312D9-EC5A-4B87-83A6-C96A9F50DFB9}" type="presParOf" srcId="{B7CCD50C-6A67-4B17-846C-A09C0585A92F}" destId="{74F51BAD-8ECC-43F4-AE76-F4B18B08572E}" srcOrd="0" destOrd="0" presId="urn:microsoft.com/office/officeart/2005/8/layout/cycle3"/>
    <dgm:cxn modelId="{A4F5085E-0D82-4ADF-AA46-07D4BF019CA3}" type="presParOf" srcId="{B7CCD50C-6A67-4B17-846C-A09C0585A92F}" destId="{31810C50-D1E4-415F-97F9-E44B8F0F0A53}" srcOrd="1" destOrd="0" presId="urn:microsoft.com/office/officeart/2005/8/layout/cycle3"/>
    <dgm:cxn modelId="{449A0C7E-9CA4-4014-A9B6-63741B9B34F9}" type="presParOf" srcId="{B7CCD50C-6A67-4B17-846C-A09C0585A92F}" destId="{58AA6369-7E0F-47C5-8CFF-132718DB1107}" srcOrd="2" destOrd="0" presId="urn:microsoft.com/office/officeart/2005/8/layout/cycle3"/>
    <dgm:cxn modelId="{750C3E16-D90A-411C-A5C6-D30FABFCE3D3}" type="presParOf" srcId="{B7CCD50C-6A67-4B17-846C-A09C0585A92F}" destId="{D8C1ED6F-555D-41AE-A11B-6B07F969B440}" srcOrd="3" destOrd="0" presId="urn:microsoft.com/office/officeart/2005/8/layout/cycle3"/>
    <dgm:cxn modelId="{BDBC8FA2-05B7-499A-9296-2628E450FD3D}" type="presParOf" srcId="{B7CCD50C-6A67-4B17-846C-A09C0585A92F}" destId="{2E70DD29-A5DC-47F9-8AF3-176C9794CAF2}" srcOrd="4" destOrd="0" presId="urn:microsoft.com/office/officeart/2005/8/layout/cycle3"/>
    <dgm:cxn modelId="{7B0C39C3-4CD9-4E4C-ABD3-9FEC0384249D}" type="presParOf" srcId="{B7CCD50C-6A67-4B17-846C-A09C0585A92F}" destId="{ADC3B9FB-EB1E-4E2B-A56B-99B280C9F635}" srcOrd="5" destOrd="0" presId="urn:microsoft.com/office/officeart/2005/8/layout/cycle3"/>
    <dgm:cxn modelId="{EEE1CCBF-4AAA-4342-A970-8C8F8F25E9A2}" type="presParOf" srcId="{B7CCD50C-6A67-4B17-846C-A09C0585A92F}" destId="{DF0FBA0D-5E24-4426-91AC-C7656A56CCC3}" srcOrd="6" destOrd="0" presId="urn:microsoft.com/office/officeart/2005/8/layout/cycle3"/>
    <dgm:cxn modelId="{3406D1CF-02C4-4244-8C90-431A9AAE4C26}" type="presParOf" srcId="{B7CCD50C-6A67-4B17-846C-A09C0585A92F}" destId="{FBB14FE7-E5DD-452D-A59B-D284B46512BB}" srcOrd="7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2EA2A61-FB0B-4853-9D24-0E699D5E498F}" type="doc">
      <dgm:prSet loTypeId="urn:microsoft.com/office/officeart/2005/8/layout/hProcess4" loCatId="process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pPr rtl="1"/>
          <a:endParaRPr lang="ar-EG"/>
        </a:p>
      </dgm:t>
    </dgm:pt>
    <dgm:pt modelId="{56D9B8BE-5E55-4DC6-A429-BE82D3876722}">
      <dgm:prSet custT="1"/>
      <dgm:spPr/>
      <dgm:t>
        <a:bodyPr/>
        <a:lstStyle/>
        <a:p>
          <a:pPr rtl="0"/>
          <a:r>
            <a:rPr lang="en-US" sz="1600" dirty="0"/>
            <a:t>Main MCU </a:t>
          </a:r>
          <a:endParaRPr lang="ar-EG" sz="1600" dirty="0"/>
        </a:p>
      </dgm:t>
    </dgm:pt>
    <dgm:pt modelId="{F711A9B3-1E54-43A5-891D-452D970F9430}" type="parTrans" cxnId="{B7F77998-AE31-42A8-9982-13869C7FCE39}">
      <dgm:prSet/>
      <dgm:spPr/>
      <dgm:t>
        <a:bodyPr/>
        <a:lstStyle/>
        <a:p>
          <a:pPr rtl="0"/>
          <a:endParaRPr lang="ar-EG" sz="4400"/>
        </a:p>
      </dgm:t>
    </dgm:pt>
    <dgm:pt modelId="{DB565534-55EC-4184-862B-C7BB2784AC12}" type="sibTrans" cxnId="{B7F77998-AE31-42A8-9982-13869C7FCE39}">
      <dgm:prSet/>
      <dgm:spPr/>
      <dgm:t>
        <a:bodyPr/>
        <a:lstStyle/>
        <a:p>
          <a:pPr rtl="0"/>
          <a:endParaRPr lang="ar-EG" sz="4400"/>
        </a:p>
      </dgm:t>
    </dgm:pt>
    <dgm:pt modelId="{B588C72B-E303-4567-8B01-AC2E9090FAF0}">
      <dgm:prSet custT="1"/>
      <dgm:spPr/>
      <dgm:t>
        <a:bodyPr/>
        <a:lstStyle/>
        <a:p>
          <a:pPr rtl="0"/>
          <a:r>
            <a:rPr lang="en-US" sz="1600"/>
            <a:t>GPS Technology</a:t>
          </a:r>
          <a:endParaRPr lang="ar-EG" sz="1600" dirty="0"/>
        </a:p>
      </dgm:t>
    </dgm:pt>
    <dgm:pt modelId="{0574134A-FAFE-48CD-97BA-69EBC77F2185}" type="parTrans" cxnId="{7F2A6409-B22B-4010-8B7B-9F7A498D5CDD}">
      <dgm:prSet/>
      <dgm:spPr/>
      <dgm:t>
        <a:bodyPr/>
        <a:lstStyle/>
        <a:p>
          <a:pPr rtl="0"/>
          <a:endParaRPr lang="ar-EG" sz="4400"/>
        </a:p>
      </dgm:t>
    </dgm:pt>
    <dgm:pt modelId="{030E8FC3-8043-4A69-B60E-F979A05CA5F2}" type="sibTrans" cxnId="{7F2A6409-B22B-4010-8B7B-9F7A498D5CDD}">
      <dgm:prSet/>
      <dgm:spPr/>
      <dgm:t>
        <a:bodyPr/>
        <a:lstStyle/>
        <a:p>
          <a:pPr rtl="0"/>
          <a:endParaRPr lang="ar-EG" sz="4400"/>
        </a:p>
      </dgm:t>
    </dgm:pt>
    <dgm:pt modelId="{FDDC21BD-51B6-4F9E-9228-6D10EF8384C2}">
      <dgm:prSet custT="1"/>
      <dgm:spPr/>
      <dgm:t>
        <a:bodyPr/>
        <a:lstStyle/>
        <a:p>
          <a:pPr rtl="0"/>
          <a:r>
            <a:rPr lang="en-US" sz="1600"/>
            <a:t>GSM Connectivity</a:t>
          </a:r>
          <a:endParaRPr lang="ar-EG" sz="1600" dirty="0"/>
        </a:p>
      </dgm:t>
    </dgm:pt>
    <dgm:pt modelId="{690EE005-426D-423B-9F16-561E57EBD997}" type="parTrans" cxnId="{E2BEC123-BA64-40D0-9BD9-0AA785B79F2F}">
      <dgm:prSet/>
      <dgm:spPr/>
      <dgm:t>
        <a:bodyPr/>
        <a:lstStyle/>
        <a:p>
          <a:pPr rtl="0"/>
          <a:endParaRPr lang="ar-EG" sz="4400"/>
        </a:p>
      </dgm:t>
    </dgm:pt>
    <dgm:pt modelId="{009D9BBE-AD88-4A35-8990-56B90F2FD902}" type="sibTrans" cxnId="{E2BEC123-BA64-40D0-9BD9-0AA785B79F2F}">
      <dgm:prSet/>
      <dgm:spPr/>
      <dgm:t>
        <a:bodyPr/>
        <a:lstStyle/>
        <a:p>
          <a:pPr rtl="0"/>
          <a:endParaRPr lang="ar-EG" sz="4400"/>
        </a:p>
      </dgm:t>
    </dgm:pt>
    <dgm:pt modelId="{754804AD-8A42-4D5F-84B3-DE76D840D936}">
      <dgm:prSet custT="1"/>
      <dgm:spPr/>
      <dgm:t>
        <a:bodyPr/>
        <a:lstStyle/>
        <a:p>
          <a:pPr rtl="0"/>
          <a:r>
            <a:rPr lang="en-US" sz="1600"/>
            <a:t>Web</a:t>
          </a:r>
          <a:r>
            <a:rPr lang="en-US" sz="1600" baseline="0"/>
            <a:t> App</a:t>
          </a:r>
          <a:endParaRPr lang="ar-EG" sz="1600" dirty="0"/>
        </a:p>
      </dgm:t>
    </dgm:pt>
    <dgm:pt modelId="{CA1EA349-2C02-4A80-90C5-B423B8C9ECBE}" type="parTrans" cxnId="{0A609260-2938-4B98-A285-06A294703CCA}">
      <dgm:prSet/>
      <dgm:spPr/>
      <dgm:t>
        <a:bodyPr/>
        <a:lstStyle/>
        <a:p>
          <a:pPr rtl="0"/>
          <a:endParaRPr lang="ar-EG" sz="4400"/>
        </a:p>
      </dgm:t>
    </dgm:pt>
    <dgm:pt modelId="{F282D2A5-93D4-4C80-8102-5DBCFED0F686}" type="sibTrans" cxnId="{0A609260-2938-4B98-A285-06A294703CCA}">
      <dgm:prSet/>
      <dgm:spPr/>
      <dgm:t>
        <a:bodyPr/>
        <a:lstStyle/>
        <a:p>
          <a:pPr rtl="0"/>
          <a:endParaRPr lang="ar-EG" sz="4400"/>
        </a:p>
      </dgm:t>
    </dgm:pt>
    <dgm:pt modelId="{450836B3-BA5A-43D2-946B-82F3A8C7135A}">
      <dgm:prSet custT="1"/>
      <dgm:spPr/>
      <dgm:t>
        <a:bodyPr/>
        <a:lstStyle/>
        <a:p>
          <a:pPr rtl="0"/>
          <a:r>
            <a:rPr lang="en-US" sz="1600"/>
            <a:t>Face recognition </a:t>
          </a:r>
          <a:endParaRPr lang="ar-EG" sz="1600" dirty="0"/>
        </a:p>
      </dgm:t>
    </dgm:pt>
    <dgm:pt modelId="{6CC7D6EF-DDBD-48E7-BE3B-F7699DB4FF81}" type="parTrans" cxnId="{DF1AA6D1-8F82-4B35-9F8A-5BE3374EAF89}">
      <dgm:prSet/>
      <dgm:spPr/>
      <dgm:t>
        <a:bodyPr/>
        <a:lstStyle/>
        <a:p>
          <a:pPr rtl="0"/>
          <a:endParaRPr lang="ar-EG" sz="4400"/>
        </a:p>
      </dgm:t>
    </dgm:pt>
    <dgm:pt modelId="{EA420600-FBAA-4BEC-B638-790DB048DF43}" type="sibTrans" cxnId="{DF1AA6D1-8F82-4B35-9F8A-5BE3374EAF89}">
      <dgm:prSet/>
      <dgm:spPr/>
      <dgm:t>
        <a:bodyPr/>
        <a:lstStyle/>
        <a:p>
          <a:pPr rtl="0"/>
          <a:endParaRPr lang="ar-EG" sz="4400"/>
        </a:p>
      </dgm:t>
    </dgm:pt>
    <dgm:pt modelId="{D2132DC2-3366-45DC-9219-C335FA5B1C3F}">
      <dgm:prSet custT="1"/>
      <dgm:spPr/>
      <dgm:t>
        <a:bodyPr/>
        <a:lstStyle/>
        <a:p>
          <a:pPr rtl="0"/>
          <a:r>
            <a:rPr lang="en-US" sz="1600"/>
            <a:t>Testing Part</a:t>
          </a:r>
          <a:endParaRPr lang="ar-EG" sz="1600" dirty="0"/>
        </a:p>
      </dgm:t>
    </dgm:pt>
    <dgm:pt modelId="{CDE71050-F52D-4D02-8576-9BBC4C675897}" type="parTrans" cxnId="{3EF5C4B8-BFEA-4FCD-80E0-D9FC5413D5F3}">
      <dgm:prSet/>
      <dgm:spPr/>
      <dgm:t>
        <a:bodyPr/>
        <a:lstStyle/>
        <a:p>
          <a:pPr rtl="0"/>
          <a:endParaRPr lang="ar-EG" sz="4400"/>
        </a:p>
      </dgm:t>
    </dgm:pt>
    <dgm:pt modelId="{34A0C9FF-31D7-455E-A050-A4FCDCBD8DD8}" type="sibTrans" cxnId="{3EF5C4B8-BFEA-4FCD-80E0-D9FC5413D5F3}">
      <dgm:prSet/>
      <dgm:spPr/>
      <dgm:t>
        <a:bodyPr/>
        <a:lstStyle/>
        <a:p>
          <a:pPr rtl="0"/>
          <a:endParaRPr lang="ar-EG" sz="4400"/>
        </a:p>
      </dgm:t>
    </dgm:pt>
    <dgm:pt modelId="{7C8E3949-4820-4BB8-8D52-385FC1D6577D}">
      <dgm:prSet custT="1"/>
      <dgm:spPr/>
      <dgm:t>
        <a:bodyPr lIns="0" tIns="0" rIns="0" bIns="0" anchor="ctr"/>
        <a:lstStyle/>
        <a:p>
          <a:pPr algn="ctr" rtl="0">
            <a:lnSpc>
              <a:spcPct val="100000"/>
            </a:lnSpc>
            <a:spcAft>
              <a:spcPts val="0"/>
            </a:spcAft>
            <a:buNone/>
          </a:pPr>
          <a:r>
            <a:rPr lang="en-US" sz="1600" b="0">
              <a:latin typeface="Poppins" panose="00000500000000000000" pitchFamily="2" charset="0"/>
              <a:cs typeface="Poppins" panose="00000500000000000000" pitchFamily="2" charset="0"/>
            </a:rPr>
            <a:t>Rpi 4</a:t>
          </a:r>
          <a:endParaRPr lang="en-US" sz="1600" b="0" dirty="0"/>
        </a:p>
      </dgm:t>
    </dgm:pt>
    <dgm:pt modelId="{43803C8B-5C09-425F-9F71-CFE45579FDC5}" type="parTrans" cxnId="{29A8641A-04A9-4B57-B65A-8ABA2C3A0D38}">
      <dgm:prSet/>
      <dgm:spPr/>
      <dgm:t>
        <a:bodyPr/>
        <a:lstStyle/>
        <a:p>
          <a:endParaRPr lang="en-US" sz="2800"/>
        </a:p>
      </dgm:t>
    </dgm:pt>
    <dgm:pt modelId="{D013AB30-A5D9-495A-80D1-E0519725C4A9}" type="sibTrans" cxnId="{29A8641A-04A9-4B57-B65A-8ABA2C3A0D38}">
      <dgm:prSet/>
      <dgm:spPr/>
      <dgm:t>
        <a:bodyPr/>
        <a:lstStyle/>
        <a:p>
          <a:endParaRPr lang="en-US" sz="2800"/>
        </a:p>
      </dgm:t>
    </dgm:pt>
    <dgm:pt modelId="{2130A89C-1090-47F7-81FE-166DA882ACA4}">
      <dgm:prSet custT="1"/>
      <dgm:spPr/>
      <dgm:t>
        <a:bodyPr lIns="0" tIns="0" rIns="0" bIns="0" anchor="ctr"/>
        <a:lstStyle/>
        <a:p>
          <a:pPr algn="ctr" rtl="0">
            <a:lnSpc>
              <a:spcPct val="100000"/>
            </a:lnSpc>
            <a:spcAft>
              <a:spcPts val="0"/>
            </a:spcAft>
            <a:buNone/>
          </a:pPr>
          <a:r>
            <a:rPr lang="en-US" sz="1600"/>
            <a:t>SIM808</a:t>
          </a:r>
          <a:endParaRPr lang="ar-EG" sz="1600" dirty="0"/>
        </a:p>
      </dgm:t>
    </dgm:pt>
    <dgm:pt modelId="{46352763-5156-44EB-8CFB-0E97E68F9BCA}" type="parTrans" cxnId="{06AABF20-49B4-4142-A79A-4A4FA015E530}">
      <dgm:prSet/>
      <dgm:spPr/>
      <dgm:t>
        <a:bodyPr/>
        <a:lstStyle/>
        <a:p>
          <a:endParaRPr lang="en-US" sz="2400"/>
        </a:p>
      </dgm:t>
    </dgm:pt>
    <dgm:pt modelId="{5650EC16-5BF8-48B2-B0AA-9B4D9BCF9C4A}" type="sibTrans" cxnId="{06AABF20-49B4-4142-A79A-4A4FA015E530}">
      <dgm:prSet/>
      <dgm:spPr/>
      <dgm:t>
        <a:bodyPr/>
        <a:lstStyle/>
        <a:p>
          <a:endParaRPr lang="en-US" sz="2400"/>
        </a:p>
      </dgm:t>
    </dgm:pt>
    <dgm:pt modelId="{5A4D1321-3E86-4EED-8BCC-025CBC775B90}">
      <dgm:prSet custT="1"/>
      <dgm:spPr/>
      <dgm:t>
        <a:bodyPr lIns="0" tIns="0" rIns="0" bIns="0" anchor="ctr"/>
        <a:lstStyle/>
        <a:p>
          <a:pPr algn="ctr" rtl="0">
            <a:lnSpc>
              <a:spcPct val="100000"/>
            </a:lnSpc>
            <a:spcAft>
              <a:spcPts val="0"/>
            </a:spcAft>
            <a:buNone/>
          </a:pPr>
          <a:r>
            <a:rPr lang="en-US" sz="1600"/>
            <a:t>SIM808</a:t>
          </a:r>
          <a:endParaRPr lang="ar-EG" sz="1600" dirty="0"/>
        </a:p>
      </dgm:t>
    </dgm:pt>
    <dgm:pt modelId="{ECB26C01-FD15-434E-B937-2863E6C841ED}" type="parTrans" cxnId="{7875D870-C69F-4E2E-A6DC-EE5C6907BC7C}">
      <dgm:prSet/>
      <dgm:spPr/>
      <dgm:t>
        <a:bodyPr/>
        <a:lstStyle/>
        <a:p>
          <a:endParaRPr lang="en-US" sz="2400"/>
        </a:p>
      </dgm:t>
    </dgm:pt>
    <dgm:pt modelId="{9495FB17-5AAE-455E-BECB-B888982FA694}" type="sibTrans" cxnId="{7875D870-C69F-4E2E-A6DC-EE5C6907BC7C}">
      <dgm:prSet/>
      <dgm:spPr/>
      <dgm:t>
        <a:bodyPr/>
        <a:lstStyle/>
        <a:p>
          <a:endParaRPr lang="en-US" sz="2400"/>
        </a:p>
      </dgm:t>
    </dgm:pt>
    <dgm:pt modelId="{53E714B2-2944-41C7-AEE5-8C6178D67D84}">
      <dgm:prSet custT="1"/>
      <dgm:spPr/>
      <dgm:t>
        <a:bodyPr lIns="0" tIns="0" rIns="0" bIns="0" anchor="ctr"/>
        <a:lstStyle/>
        <a:p>
          <a:pPr algn="ctr" rtl="0">
            <a:lnSpc>
              <a:spcPct val="100000"/>
            </a:lnSpc>
            <a:spcAft>
              <a:spcPts val="0"/>
            </a:spcAft>
            <a:buNone/>
          </a:pPr>
          <a:r>
            <a:rPr lang="en-US" sz="1600"/>
            <a:t>Html+Css+</a:t>
          </a:r>
          <a:endParaRPr lang="ar-EG" sz="1600" dirty="0"/>
        </a:p>
      </dgm:t>
    </dgm:pt>
    <dgm:pt modelId="{49C7822B-25E6-43A6-87FB-64E08FE5B8EA}" type="parTrans" cxnId="{D9C48723-06D7-4375-9E08-244F6DF467C5}">
      <dgm:prSet/>
      <dgm:spPr/>
      <dgm:t>
        <a:bodyPr/>
        <a:lstStyle/>
        <a:p>
          <a:endParaRPr lang="en-US" sz="2400"/>
        </a:p>
      </dgm:t>
    </dgm:pt>
    <dgm:pt modelId="{3269E5A7-6CAB-4F58-8AA9-DE34EA038AD6}" type="sibTrans" cxnId="{D9C48723-06D7-4375-9E08-244F6DF467C5}">
      <dgm:prSet/>
      <dgm:spPr/>
      <dgm:t>
        <a:bodyPr/>
        <a:lstStyle/>
        <a:p>
          <a:endParaRPr lang="en-US" sz="2400"/>
        </a:p>
      </dgm:t>
    </dgm:pt>
    <dgm:pt modelId="{3FDDA759-5D28-4781-A77E-D9EE6BE0FAC8}">
      <dgm:prSet custT="1"/>
      <dgm:spPr/>
      <dgm:t>
        <a:bodyPr lIns="0" tIns="0" rIns="0" bIns="0" anchor="ctr"/>
        <a:lstStyle/>
        <a:p>
          <a:pPr algn="ctr" rtl="0">
            <a:lnSpc>
              <a:spcPct val="100000"/>
            </a:lnSpc>
            <a:spcAft>
              <a:spcPts val="0"/>
            </a:spcAft>
            <a:buNone/>
          </a:pPr>
          <a:r>
            <a:rPr lang="en-US" sz="1600"/>
            <a:t>Rpi camera</a:t>
          </a:r>
          <a:endParaRPr lang="ar-EG" sz="1600" dirty="0"/>
        </a:p>
      </dgm:t>
    </dgm:pt>
    <dgm:pt modelId="{44EF2F39-E937-4661-9487-9547D56F9CA0}" type="parTrans" cxnId="{6849DD11-274C-42DE-B0BD-3FD30B09056B}">
      <dgm:prSet/>
      <dgm:spPr/>
      <dgm:t>
        <a:bodyPr/>
        <a:lstStyle/>
        <a:p>
          <a:endParaRPr lang="en-US" sz="2400"/>
        </a:p>
      </dgm:t>
    </dgm:pt>
    <dgm:pt modelId="{D2CDCD8D-F411-4D49-A497-0DE8761A624D}" type="sibTrans" cxnId="{6849DD11-274C-42DE-B0BD-3FD30B09056B}">
      <dgm:prSet/>
      <dgm:spPr/>
      <dgm:t>
        <a:bodyPr/>
        <a:lstStyle/>
        <a:p>
          <a:endParaRPr lang="en-US" sz="2400"/>
        </a:p>
      </dgm:t>
    </dgm:pt>
    <dgm:pt modelId="{9EF5B1EF-6543-41E9-8A51-E986438B2949}">
      <dgm:prSet custT="1"/>
      <dgm:spPr/>
      <dgm:t>
        <a:bodyPr lIns="0" tIns="0" rIns="0" bIns="0" anchor="ctr"/>
        <a:lstStyle/>
        <a:p>
          <a:pPr algn="l" rtl="0">
            <a:lnSpc>
              <a:spcPct val="100000"/>
            </a:lnSpc>
            <a:spcAft>
              <a:spcPts val="0"/>
            </a:spcAft>
            <a:buFont typeface="Arial" panose="020B0604020202020204" pitchFamily="34" charset="0"/>
            <a:buChar char="•"/>
          </a:pPr>
          <a:r>
            <a:rPr lang="en-US" sz="1600"/>
            <a:t>Self-Driving Car</a:t>
          </a:r>
          <a:endParaRPr lang="ar-EG" sz="1600" dirty="0"/>
        </a:p>
      </dgm:t>
    </dgm:pt>
    <dgm:pt modelId="{1C1C5FC9-A7ED-49B7-A9D4-AD5003DAA750}" type="parTrans" cxnId="{41C3854E-8612-4F22-8213-3E8335437F87}">
      <dgm:prSet/>
      <dgm:spPr/>
      <dgm:t>
        <a:bodyPr/>
        <a:lstStyle/>
        <a:p>
          <a:endParaRPr lang="en-US" sz="2400"/>
        </a:p>
      </dgm:t>
    </dgm:pt>
    <dgm:pt modelId="{F17CAE90-8821-44AE-8DFE-282AC19CF57D}" type="sibTrans" cxnId="{41C3854E-8612-4F22-8213-3E8335437F87}">
      <dgm:prSet/>
      <dgm:spPr/>
      <dgm:t>
        <a:bodyPr/>
        <a:lstStyle/>
        <a:p>
          <a:endParaRPr lang="en-US" sz="2400"/>
        </a:p>
      </dgm:t>
    </dgm:pt>
    <dgm:pt modelId="{E9768594-B30A-4F51-9A1A-003B74715944}">
      <dgm:prSet custT="1"/>
      <dgm:spPr/>
      <dgm:t>
        <a:bodyPr lIns="0" tIns="0" rIns="0" bIns="0" anchor="ctr"/>
        <a:lstStyle/>
        <a:p>
          <a:pPr algn="l" rtl="0">
            <a:lnSpc>
              <a:spcPct val="100000"/>
            </a:lnSpc>
            <a:spcAft>
              <a:spcPts val="0"/>
            </a:spcAft>
            <a:buFont typeface="Arial" panose="020B0604020202020204" pitchFamily="34" charset="0"/>
            <a:buChar char="•"/>
          </a:pPr>
          <a:r>
            <a:rPr lang="en-US" sz="1600"/>
            <a:t>Real Vehicle</a:t>
          </a:r>
          <a:endParaRPr lang="ar-EG" sz="1600" dirty="0"/>
        </a:p>
      </dgm:t>
    </dgm:pt>
    <dgm:pt modelId="{56C4D5F1-326A-4664-BE91-B1EC916B8BA6}" type="parTrans" cxnId="{F2C136F7-DBEA-4050-83AB-F893A2B38288}">
      <dgm:prSet/>
      <dgm:spPr/>
      <dgm:t>
        <a:bodyPr/>
        <a:lstStyle/>
        <a:p>
          <a:pPr rtl="1"/>
          <a:endParaRPr lang="ar-EG" sz="2400"/>
        </a:p>
      </dgm:t>
    </dgm:pt>
    <dgm:pt modelId="{35AAC9EB-7BD2-439B-91C8-4D188871C6FB}" type="sibTrans" cxnId="{F2C136F7-DBEA-4050-83AB-F893A2B38288}">
      <dgm:prSet/>
      <dgm:spPr/>
      <dgm:t>
        <a:bodyPr/>
        <a:lstStyle/>
        <a:p>
          <a:pPr rtl="1"/>
          <a:endParaRPr lang="ar-EG" sz="2400"/>
        </a:p>
      </dgm:t>
    </dgm:pt>
    <dgm:pt modelId="{773AFE9F-C3F8-422F-B789-84DBADCAA5D5}">
      <dgm:prSet custT="1"/>
      <dgm:spPr/>
      <dgm:t>
        <a:bodyPr lIns="0" tIns="0" rIns="0" bIns="0" anchor="ctr"/>
        <a:lstStyle/>
        <a:p>
          <a:pPr algn="ctr" rtl="0">
            <a:lnSpc>
              <a:spcPct val="100000"/>
            </a:lnSpc>
            <a:spcAft>
              <a:spcPts val="0"/>
            </a:spcAft>
            <a:buNone/>
          </a:pPr>
          <a:r>
            <a:rPr lang="en-US" sz="1600"/>
            <a:t>PHP</a:t>
          </a:r>
          <a:endParaRPr lang="ar-EG" sz="1600" dirty="0"/>
        </a:p>
      </dgm:t>
    </dgm:pt>
    <dgm:pt modelId="{E9AB9111-9E24-4C11-A315-018E0406A94B}" type="parTrans" cxnId="{037CD206-BBDD-48FD-8E2D-2A913E74A747}">
      <dgm:prSet/>
      <dgm:spPr/>
      <dgm:t>
        <a:bodyPr/>
        <a:lstStyle/>
        <a:p>
          <a:pPr rtl="1"/>
          <a:endParaRPr lang="ar-EG"/>
        </a:p>
      </dgm:t>
    </dgm:pt>
    <dgm:pt modelId="{F0E54A55-2121-4D49-8DB6-C7A62A5BE3FE}" type="sibTrans" cxnId="{037CD206-BBDD-48FD-8E2D-2A913E74A747}">
      <dgm:prSet/>
      <dgm:spPr/>
      <dgm:t>
        <a:bodyPr/>
        <a:lstStyle/>
        <a:p>
          <a:pPr rtl="1"/>
          <a:endParaRPr lang="ar-EG"/>
        </a:p>
      </dgm:t>
    </dgm:pt>
    <dgm:pt modelId="{F90DA35C-1DF5-4130-B8CB-52334025E955}">
      <dgm:prSet custT="1"/>
      <dgm:spPr/>
      <dgm:t>
        <a:bodyPr lIns="0" tIns="0" rIns="0" bIns="0" anchor="ctr"/>
        <a:lstStyle/>
        <a:p>
          <a:pPr algn="ctr" rtl="0">
            <a:lnSpc>
              <a:spcPct val="100000"/>
            </a:lnSpc>
            <a:spcAft>
              <a:spcPts val="0"/>
            </a:spcAft>
            <a:buNone/>
          </a:pPr>
          <a:r>
            <a:rPr lang="en-US" sz="1600"/>
            <a:t>V1.3</a:t>
          </a:r>
          <a:endParaRPr lang="ar-EG" sz="1600" dirty="0"/>
        </a:p>
      </dgm:t>
    </dgm:pt>
    <dgm:pt modelId="{542C0F60-E1D6-4C59-844A-8B1A9EF97ADC}" type="parTrans" cxnId="{F3B1B0E5-4002-4D3C-B869-2CC96BC3FBBD}">
      <dgm:prSet/>
      <dgm:spPr/>
      <dgm:t>
        <a:bodyPr/>
        <a:lstStyle/>
        <a:p>
          <a:pPr rtl="1"/>
          <a:endParaRPr lang="ar-EG"/>
        </a:p>
      </dgm:t>
    </dgm:pt>
    <dgm:pt modelId="{1EA26586-6575-48B8-BC94-21BC4D1E2ABD}" type="sibTrans" cxnId="{F3B1B0E5-4002-4D3C-B869-2CC96BC3FBBD}">
      <dgm:prSet/>
      <dgm:spPr/>
      <dgm:t>
        <a:bodyPr/>
        <a:lstStyle/>
        <a:p>
          <a:pPr rtl="1"/>
          <a:endParaRPr lang="ar-EG"/>
        </a:p>
      </dgm:t>
    </dgm:pt>
    <dgm:pt modelId="{B09B4EAC-5B0D-46AB-8FFE-93E974AB2DAE}">
      <dgm:prSet custT="1"/>
      <dgm:spPr/>
      <dgm:t>
        <a:bodyPr lIns="0" tIns="0" rIns="0" bIns="0" anchor="ctr"/>
        <a:lstStyle/>
        <a:p>
          <a:pPr algn="ctr" rtl="0">
            <a:lnSpc>
              <a:spcPct val="100000"/>
            </a:lnSpc>
            <a:spcAft>
              <a:spcPts val="0"/>
            </a:spcAft>
            <a:buNone/>
          </a:pPr>
          <a:r>
            <a:rPr lang="en-US" sz="1600" b="0">
              <a:latin typeface="Poppins" panose="00000500000000000000" pitchFamily="2" charset="0"/>
              <a:cs typeface="Poppins" panose="00000500000000000000" pitchFamily="2" charset="0"/>
            </a:rPr>
            <a:t>model B</a:t>
          </a:r>
          <a:endParaRPr lang="en-US" sz="1600" b="0" dirty="0"/>
        </a:p>
      </dgm:t>
    </dgm:pt>
    <dgm:pt modelId="{48BFA5CB-CBC2-4558-8DC2-4566AFF0A098}" type="parTrans" cxnId="{F50664F4-BBDB-42DF-9494-07853D44D33E}">
      <dgm:prSet/>
      <dgm:spPr/>
      <dgm:t>
        <a:bodyPr/>
        <a:lstStyle/>
        <a:p>
          <a:pPr rtl="1"/>
          <a:endParaRPr lang="ar-EG"/>
        </a:p>
      </dgm:t>
    </dgm:pt>
    <dgm:pt modelId="{975BA9DA-EB59-4E49-99B5-BAD5519FC8D7}" type="sibTrans" cxnId="{F50664F4-BBDB-42DF-9494-07853D44D33E}">
      <dgm:prSet/>
      <dgm:spPr/>
      <dgm:t>
        <a:bodyPr/>
        <a:lstStyle/>
        <a:p>
          <a:pPr rtl="1"/>
          <a:endParaRPr lang="ar-EG"/>
        </a:p>
      </dgm:t>
    </dgm:pt>
    <dgm:pt modelId="{1DA92F76-EE6E-41AD-90C8-38E25C10A953}" type="pres">
      <dgm:prSet presAssocID="{B2EA2A61-FB0B-4853-9D24-0E699D5E498F}" presName="Name0" presStyleCnt="0">
        <dgm:presLayoutVars>
          <dgm:dir/>
          <dgm:animLvl val="lvl"/>
          <dgm:resizeHandles val="exact"/>
        </dgm:presLayoutVars>
      </dgm:prSet>
      <dgm:spPr/>
    </dgm:pt>
    <dgm:pt modelId="{BE0C413E-A096-4648-BA2D-BC898FE3435D}" type="pres">
      <dgm:prSet presAssocID="{B2EA2A61-FB0B-4853-9D24-0E699D5E498F}" presName="tSp" presStyleCnt="0"/>
      <dgm:spPr/>
    </dgm:pt>
    <dgm:pt modelId="{BC61AED3-B729-40B7-8D5D-44C3E8544DCC}" type="pres">
      <dgm:prSet presAssocID="{B2EA2A61-FB0B-4853-9D24-0E699D5E498F}" presName="bSp" presStyleCnt="0"/>
      <dgm:spPr/>
    </dgm:pt>
    <dgm:pt modelId="{E0B1A9D8-F5E5-43A8-A146-301164170C18}" type="pres">
      <dgm:prSet presAssocID="{B2EA2A61-FB0B-4853-9D24-0E699D5E498F}" presName="process" presStyleCnt="0"/>
      <dgm:spPr/>
    </dgm:pt>
    <dgm:pt modelId="{F7F20711-4BCE-4FB2-9149-A63C677E4DB2}" type="pres">
      <dgm:prSet presAssocID="{56D9B8BE-5E55-4DC6-A429-BE82D3876722}" presName="composite1" presStyleCnt="0"/>
      <dgm:spPr/>
    </dgm:pt>
    <dgm:pt modelId="{4B6569F4-9F2A-4E33-8456-CCC2A3E79548}" type="pres">
      <dgm:prSet presAssocID="{56D9B8BE-5E55-4DC6-A429-BE82D3876722}" presName="dummyNode1" presStyleLbl="node1" presStyleIdx="0" presStyleCnt="6"/>
      <dgm:spPr/>
    </dgm:pt>
    <dgm:pt modelId="{EDB140C0-EFB9-4765-8D38-77F5A2BA9073}" type="pres">
      <dgm:prSet presAssocID="{56D9B8BE-5E55-4DC6-A429-BE82D3876722}" presName="childNode1" presStyleLbl="bgAcc1" presStyleIdx="0" presStyleCnt="6" custScaleX="145092" custScaleY="106757" custLinFactNeighborX="1129" custLinFactNeighborY="-24">
        <dgm:presLayoutVars>
          <dgm:bulletEnabled val="1"/>
        </dgm:presLayoutVars>
      </dgm:prSet>
      <dgm:spPr/>
    </dgm:pt>
    <dgm:pt modelId="{36C58D4E-22F1-4B88-BB70-135D75EEDF34}" type="pres">
      <dgm:prSet presAssocID="{56D9B8BE-5E55-4DC6-A429-BE82D3876722}" presName="childNode1tx" presStyleLbl="bgAcc1" presStyleIdx="0" presStyleCnt="6">
        <dgm:presLayoutVars>
          <dgm:bulletEnabled val="1"/>
        </dgm:presLayoutVars>
      </dgm:prSet>
      <dgm:spPr/>
    </dgm:pt>
    <dgm:pt modelId="{DB4385B8-8C4C-40B5-BF01-84BED91365C0}" type="pres">
      <dgm:prSet presAssocID="{56D9B8BE-5E55-4DC6-A429-BE82D3876722}" presName="parentNode1" presStyleLbl="node1" presStyleIdx="0" presStyleCnt="6" custScaleX="145800" custLinFactNeighborY="19162">
        <dgm:presLayoutVars>
          <dgm:chMax val="1"/>
          <dgm:bulletEnabled val="1"/>
        </dgm:presLayoutVars>
      </dgm:prSet>
      <dgm:spPr/>
    </dgm:pt>
    <dgm:pt modelId="{94607A0B-346E-41B8-9218-A525225B1161}" type="pres">
      <dgm:prSet presAssocID="{56D9B8BE-5E55-4DC6-A429-BE82D3876722}" presName="connSite1" presStyleCnt="0"/>
      <dgm:spPr/>
    </dgm:pt>
    <dgm:pt modelId="{E73BDDB8-FD55-4558-A3BB-8B513B5F810A}" type="pres">
      <dgm:prSet presAssocID="{DB565534-55EC-4184-862B-C7BB2784AC12}" presName="Name9" presStyleLbl="sibTrans2D1" presStyleIdx="0" presStyleCnt="5"/>
      <dgm:spPr/>
    </dgm:pt>
    <dgm:pt modelId="{D89819BB-7FCA-41BB-A370-0A58D2009D5C}" type="pres">
      <dgm:prSet presAssocID="{B588C72B-E303-4567-8B01-AC2E9090FAF0}" presName="composite2" presStyleCnt="0"/>
      <dgm:spPr/>
    </dgm:pt>
    <dgm:pt modelId="{878DC739-E470-4535-965F-70E8E41A77CA}" type="pres">
      <dgm:prSet presAssocID="{B588C72B-E303-4567-8B01-AC2E9090FAF0}" presName="dummyNode2" presStyleLbl="node1" presStyleIdx="0" presStyleCnt="6"/>
      <dgm:spPr/>
    </dgm:pt>
    <dgm:pt modelId="{12BF5251-216A-4D4C-AC8C-4CB3D8A0ADD9}" type="pres">
      <dgm:prSet presAssocID="{B588C72B-E303-4567-8B01-AC2E9090FAF0}" presName="childNode2" presStyleLbl="bgAcc1" presStyleIdx="1" presStyleCnt="6" custScaleX="177634">
        <dgm:presLayoutVars>
          <dgm:bulletEnabled val="1"/>
        </dgm:presLayoutVars>
      </dgm:prSet>
      <dgm:spPr/>
    </dgm:pt>
    <dgm:pt modelId="{58E72FE6-914B-41EE-84F7-E19A2005F142}" type="pres">
      <dgm:prSet presAssocID="{B588C72B-E303-4567-8B01-AC2E9090FAF0}" presName="childNode2tx" presStyleLbl="bgAcc1" presStyleIdx="1" presStyleCnt="6">
        <dgm:presLayoutVars>
          <dgm:bulletEnabled val="1"/>
        </dgm:presLayoutVars>
      </dgm:prSet>
      <dgm:spPr/>
    </dgm:pt>
    <dgm:pt modelId="{AE81BF3B-F1E8-4BE2-B580-E96B7EF4BF09}" type="pres">
      <dgm:prSet presAssocID="{B588C72B-E303-4567-8B01-AC2E9090FAF0}" presName="parentNode2" presStyleLbl="node1" presStyleIdx="1" presStyleCnt="6" custScaleX="215933" custLinFactNeighborX="4905" custLinFactNeighborY="-3083">
        <dgm:presLayoutVars>
          <dgm:chMax val="0"/>
          <dgm:bulletEnabled val="1"/>
        </dgm:presLayoutVars>
      </dgm:prSet>
      <dgm:spPr/>
    </dgm:pt>
    <dgm:pt modelId="{712C37EE-BF0D-4A55-8D66-938CC2D5C6D8}" type="pres">
      <dgm:prSet presAssocID="{B588C72B-E303-4567-8B01-AC2E9090FAF0}" presName="connSite2" presStyleCnt="0"/>
      <dgm:spPr/>
    </dgm:pt>
    <dgm:pt modelId="{958F10E6-55FD-47B7-A0B1-A4C612FCE88C}" type="pres">
      <dgm:prSet presAssocID="{030E8FC3-8043-4A69-B60E-F979A05CA5F2}" presName="Name18" presStyleLbl="sibTrans2D1" presStyleIdx="1" presStyleCnt="5"/>
      <dgm:spPr/>
    </dgm:pt>
    <dgm:pt modelId="{89CC7789-132B-4F9B-A8DD-79A16ED76E4F}" type="pres">
      <dgm:prSet presAssocID="{FDDC21BD-51B6-4F9E-9228-6D10EF8384C2}" presName="composite1" presStyleCnt="0"/>
      <dgm:spPr/>
    </dgm:pt>
    <dgm:pt modelId="{B9B770E6-BA18-47D0-A291-A1A36314D5BF}" type="pres">
      <dgm:prSet presAssocID="{FDDC21BD-51B6-4F9E-9228-6D10EF8384C2}" presName="dummyNode1" presStyleLbl="node1" presStyleIdx="1" presStyleCnt="6"/>
      <dgm:spPr/>
    </dgm:pt>
    <dgm:pt modelId="{63016DB8-DA46-4E62-84DF-6D39500D3E71}" type="pres">
      <dgm:prSet presAssocID="{FDDC21BD-51B6-4F9E-9228-6D10EF8384C2}" presName="childNode1" presStyleLbl="bgAcc1" presStyleIdx="2" presStyleCnt="6" custScaleX="162111" custScaleY="76842">
        <dgm:presLayoutVars>
          <dgm:bulletEnabled val="1"/>
        </dgm:presLayoutVars>
      </dgm:prSet>
      <dgm:spPr/>
    </dgm:pt>
    <dgm:pt modelId="{06CB70AD-8226-49B6-934F-E42CAD2773D8}" type="pres">
      <dgm:prSet presAssocID="{FDDC21BD-51B6-4F9E-9228-6D10EF8384C2}" presName="childNode1tx" presStyleLbl="bgAcc1" presStyleIdx="2" presStyleCnt="6">
        <dgm:presLayoutVars>
          <dgm:bulletEnabled val="1"/>
        </dgm:presLayoutVars>
      </dgm:prSet>
      <dgm:spPr/>
    </dgm:pt>
    <dgm:pt modelId="{5B83F99C-4BB3-482E-A440-5F70899DFF73}" type="pres">
      <dgm:prSet presAssocID="{FDDC21BD-51B6-4F9E-9228-6D10EF8384C2}" presName="parentNode1" presStyleLbl="node1" presStyleIdx="2" presStyleCnt="6" custScaleX="235316" custLinFactNeighborX="31218" custLinFactNeighborY="-19161">
        <dgm:presLayoutVars>
          <dgm:chMax val="1"/>
          <dgm:bulletEnabled val="1"/>
        </dgm:presLayoutVars>
      </dgm:prSet>
      <dgm:spPr/>
    </dgm:pt>
    <dgm:pt modelId="{FF50D32F-2FE0-4E90-AA84-528180B2505D}" type="pres">
      <dgm:prSet presAssocID="{FDDC21BD-51B6-4F9E-9228-6D10EF8384C2}" presName="connSite1" presStyleCnt="0"/>
      <dgm:spPr/>
    </dgm:pt>
    <dgm:pt modelId="{4F9F7A79-84C7-4D08-A465-127A95C8606D}" type="pres">
      <dgm:prSet presAssocID="{009D9BBE-AD88-4A35-8990-56B90F2FD902}" presName="Name9" presStyleLbl="sibTrans2D1" presStyleIdx="2" presStyleCnt="5"/>
      <dgm:spPr/>
    </dgm:pt>
    <dgm:pt modelId="{01C302E4-03B4-455B-85BA-8CDAD46A4D9E}" type="pres">
      <dgm:prSet presAssocID="{754804AD-8A42-4D5F-84B3-DE76D840D936}" presName="composite2" presStyleCnt="0"/>
      <dgm:spPr/>
    </dgm:pt>
    <dgm:pt modelId="{29853BC0-A8F5-4C84-BDDC-8603AEDC593C}" type="pres">
      <dgm:prSet presAssocID="{754804AD-8A42-4D5F-84B3-DE76D840D936}" presName="dummyNode2" presStyleLbl="node1" presStyleIdx="2" presStyleCnt="6"/>
      <dgm:spPr/>
    </dgm:pt>
    <dgm:pt modelId="{63C91C0D-53A3-480C-A4E9-0504D98D846C}" type="pres">
      <dgm:prSet presAssocID="{754804AD-8A42-4D5F-84B3-DE76D840D936}" presName="childNode2" presStyleLbl="bgAcc1" presStyleIdx="3" presStyleCnt="6" custScaleX="158229">
        <dgm:presLayoutVars>
          <dgm:bulletEnabled val="1"/>
        </dgm:presLayoutVars>
      </dgm:prSet>
      <dgm:spPr/>
    </dgm:pt>
    <dgm:pt modelId="{7F820D1B-1232-49FD-ABFD-EE23CF63BD40}" type="pres">
      <dgm:prSet presAssocID="{754804AD-8A42-4D5F-84B3-DE76D840D936}" presName="childNode2tx" presStyleLbl="bgAcc1" presStyleIdx="3" presStyleCnt="6">
        <dgm:presLayoutVars>
          <dgm:bulletEnabled val="1"/>
        </dgm:presLayoutVars>
      </dgm:prSet>
      <dgm:spPr/>
    </dgm:pt>
    <dgm:pt modelId="{4BF784BA-CA4E-41E4-84DD-E114B170DD1A}" type="pres">
      <dgm:prSet presAssocID="{754804AD-8A42-4D5F-84B3-DE76D840D936}" presName="parentNode2" presStyleLbl="node1" presStyleIdx="3" presStyleCnt="6" custScaleX="141481">
        <dgm:presLayoutVars>
          <dgm:chMax val="0"/>
          <dgm:bulletEnabled val="1"/>
        </dgm:presLayoutVars>
      </dgm:prSet>
      <dgm:spPr/>
    </dgm:pt>
    <dgm:pt modelId="{AC0EEB91-DD49-45DE-A891-C21C4AD22A1D}" type="pres">
      <dgm:prSet presAssocID="{754804AD-8A42-4D5F-84B3-DE76D840D936}" presName="connSite2" presStyleCnt="0"/>
      <dgm:spPr/>
    </dgm:pt>
    <dgm:pt modelId="{BE4074F1-7CB5-484A-AE37-6357BDCF1921}" type="pres">
      <dgm:prSet presAssocID="{F282D2A5-93D4-4C80-8102-5DBCFED0F686}" presName="Name18" presStyleLbl="sibTrans2D1" presStyleIdx="3" presStyleCnt="5"/>
      <dgm:spPr/>
    </dgm:pt>
    <dgm:pt modelId="{9325BEE3-6763-4435-9B04-209FBF40C36D}" type="pres">
      <dgm:prSet presAssocID="{450836B3-BA5A-43D2-946B-82F3A8C7135A}" presName="composite1" presStyleCnt="0"/>
      <dgm:spPr/>
    </dgm:pt>
    <dgm:pt modelId="{ADA6592E-5ED3-4CDB-B7B2-5F712A78D087}" type="pres">
      <dgm:prSet presAssocID="{450836B3-BA5A-43D2-946B-82F3A8C7135A}" presName="dummyNode1" presStyleLbl="node1" presStyleIdx="3" presStyleCnt="6"/>
      <dgm:spPr/>
    </dgm:pt>
    <dgm:pt modelId="{BA1D6D34-04C6-4C18-AAF6-EE77950EB5FD}" type="pres">
      <dgm:prSet presAssocID="{450836B3-BA5A-43D2-946B-82F3A8C7135A}" presName="childNode1" presStyleLbl="bgAcc1" presStyleIdx="4" presStyleCnt="6" custScaleX="163176" custScaleY="110368">
        <dgm:presLayoutVars>
          <dgm:bulletEnabled val="1"/>
        </dgm:presLayoutVars>
      </dgm:prSet>
      <dgm:spPr/>
    </dgm:pt>
    <dgm:pt modelId="{981C0FFA-4E5F-4742-B0DB-ED0D618E4423}" type="pres">
      <dgm:prSet presAssocID="{450836B3-BA5A-43D2-946B-82F3A8C7135A}" presName="childNode1tx" presStyleLbl="bgAcc1" presStyleIdx="4" presStyleCnt="6">
        <dgm:presLayoutVars>
          <dgm:bulletEnabled val="1"/>
        </dgm:presLayoutVars>
      </dgm:prSet>
      <dgm:spPr/>
    </dgm:pt>
    <dgm:pt modelId="{DF0F46B2-DBF8-4EEC-8A67-10958E30E01E}" type="pres">
      <dgm:prSet presAssocID="{450836B3-BA5A-43D2-946B-82F3A8C7135A}" presName="parentNode1" presStyleLbl="node1" presStyleIdx="4" presStyleCnt="6" custScaleX="213743" custLinFactNeighborX="21813" custLinFactNeighborY="-9679">
        <dgm:presLayoutVars>
          <dgm:chMax val="1"/>
          <dgm:bulletEnabled val="1"/>
        </dgm:presLayoutVars>
      </dgm:prSet>
      <dgm:spPr/>
    </dgm:pt>
    <dgm:pt modelId="{14EF9457-0010-4AE4-AAB2-CC72EA62670B}" type="pres">
      <dgm:prSet presAssocID="{450836B3-BA5A-43D2-946B-82F3A8C7135A}" presName="connSite1" presStyleCnt="0"/>
      <dgm:spPr/>
    </dgm:pt>
    <dgm:pt modelId="{CC2F222D-8A9A-4725-B267-F05CE42CD4D7}" type="pres">
      <dgm:prSet presAssocID="{EA420600-FBAA-4BEC-B638-790DB048DF43}" presName="Name9" presStyleLbl="sibTrans2D1" presStyleIdx="4" presStyleCnt="5"/>
      <dgm:spPr/>
    </dgm:pt>
    <dgm:pt modelId="{4F02906E-4EE3-4855-831D-0C951EFCDA99}" type="pres">
      <dgm:prSet presAssocID="{D2132DC2-3366-45DC-9219-C335FA5B1C3F}" presName="composite2" presStyleCnt="0"/>
      <dgm:spPr/>
    </dgm:pt>
    <dgm:pt modelId="{C831A1FF-7FC2-410C-AB19-E1A71BA8EC14}" type="pres">
      <dgm:prSet presAssocID="{D2132DC2-3366-45DC-9219-C335FA5B1C3F}" presName="dummyNode2" presStyleLbl="node1" presStyleIdx="4" presStyleCnt="6"/>
      <dgm:spPr/>
    </dgm:pt>
    <dgm:pt modelId="{21FA89B3-6943-41E2-888E-12475A02BC62}" type="pres">
      <dgm:prSet presAssocID="{D2132DC2-3366-45DC-9219-C335FA5B1C3F}" presName="childNode2" presStyleLbl="bgAcc1" presStyleIdx="5" presStyleCnt="6" custScaleX="189251" custScaleY="110624">
        <dgm:presLayoutVars>
          <dgm:bulletEnabled val="1"/>
        </dgm:presLayoutVars>
      </dgm:prSet>
      <dgm:spPr/>
    </dgm:pt>
    <dgm:pt modelId="{6D30E6D9-7C9F-43E7-B10C-71529A0D9F12}" type="pres">
      <dgm:prSet presAssocID="{D2132DC2-3366-45DC-9219-C335FA5B1C3F}" presName="childNode2tx" presStyleLbl="bgAcc1" presStyleIdx="5" presStyleCnt="6">
        <dgm:presLayoutVars>
          <dgm:bulletEnabled val="1"/>
        </dgm:presLayoutVars>
      </dgm:prSet>
      <dgm:spPr/>
    </dgm:pt>
    <dgm:pt modelId="{9C318701-DE35-443B-BD8E-661A8D07C175}" type="pres">
      <dgm:prSet presAssocID="{D2132DC2-3366-45DC-9219-C335FA5B1C3F}" presName="parentNode2" presStyleLbl="node1" presStyleIdx="5" presStyleCnt="6" custScaleX="193715" custLinFactNeighborY="-12906">
        <dgm:presLayoutVars>
          <dgm:chMax val="0"/>
          <dgm:bulletEnabled val="1"/>
        </dgm:presLayoutVars>
      </dgm:prSet>
      <dgm:spPr/>
    </dgm:pt>
    <dgm:pt modelId="{82270212-7030-41C6-BEE0-47A6AE663641}" type="pres">
      <dgm:prSet presAssocID="{D2132DC2-3366-45DC-9219-C335FA5B1C3F}" presName="connSite2" presStyleCnt="0"/>
      <dgm:spPr/>
    </dgm:pt>
  </dgm:ptLst>
  <dgm:cxnLst>
    <dgm:cxn modelId="{B9D33604-BF5D-4165-9557-F2C19EB6B4B8}" type="presOf" srcId="{5A4D1321-3E86-4EED-8BCC-025CBC775B90}" destId="{63016DB8-DA46-4E62-84DF-6D39500D3E71}" srcOrd="0" destOrd="0" presId="urn:microsoft.com/office/officeart/2005/8/layout/hProcess4"/>
    <dgm:cxn modelId="{037CD206-BBDD-48FD-8E2D-2A913E74A747}" srcId="{754804AD-8A42-4D5F-84B3-DE76D840D936}" destId="{773AFE9F-C3F8-422F-B789-84DBADCAA5D5}" srcOrd="1" destOrd="0" parTransId="{E9AB9111-9E24-4C11-A315-018E0406A94B}" sibTransId="{F0E54A55-2121-4D49-8DB6-C7A62A5BE3FE}"/>
    <dgm:cxn modelId="{7F2A6409-B22B-4010-8B7B-9F7A498D5CDD}" srcId="{B2EA2A61-FB0B-4853-9D24-0E699D5E498F}" destId="{B588C72B-E303-4567-8B01-AC2E9090FAF0}" srcOrd="1" destOrd="0" parTransId="{0574134A-FAFE-48CD-97BA-69EBC77F2185}" sibTransId="{030E8FC3-8043-4A69-B60E-F979A05CA5F2}"/>
    <dgm:cxn modelId="{F6B0600F-917C-4EC1-9410-5C54983224BD}" type="presOf" srcId="{3FDDA759-5D28-4781-A77E-D9EE6BE0FAC8}" destId="{BA1D6D34-04C6-4C18-AAF6-EE77950EB5FD}" srcOrd="0" destOrd="0" presId="urn:microsoft.com/office/officeart/2005/8/layout/hProcess4"/>
    <dgm:cxn modelId="{FBB11E10-AAF5-4A8D-AD42-BF229D62DC28}" type="presOf" srcId="{450836B3-BA5A-43D2-946B-82F3A8C7135A}" destId="{DF0F46B2-DBF8-4EEC-8A67-10958E30E01E}" srcOrd="0" destOrd="0" presId="urn:microsoft.com/office/officeart/2005/8/layout/hProcess4"/>
    <dgm:cxn modelId="{6849DD11-274C-42DE-B0BD-3FD30B09056B}" srcId="{450836B3-BA5A-43D2-946B-82F3A8C7135A}" destId="{3FDDA759-5D28-4781-A77E-D9EE6BE0FAC8}" srcOrd="0" destOrd="0" parTransId="{44EF2F39-E937-4661-9487-9547D56F9CA0}" sibTransId="{D2CDCD8D-F411-4D49-A497-0DE8761A624D}"/>
    <dgm:cxn modelId="{46E3C518-CEA4-4A80-985B-243A91AA096F}" type="presOf" srcId="{D2132DC2-3366-45DC-9219-C335FA5B1C3F}" destId="{9C318701-DE35-443B-BD8E-661A8D07C175}" srcOrd="0" destOrd="0" presId="urn:microsoft.com/office/officeart/2005/8/layout/hProcess4"/>
    <dgm:cxn modelId="{29A8641A-04A9-4B57-B65A-8ABA2C3A0D38}" srcId="{56D9B8BE-5E55-4DC6-A429-BE82D3876722}" destId="{7C8E3949-4820-4BB8-8D52-385FC1D6577D}" srcOrd="0" destOrd="0" parTransId="{43803C8B-5C09-425F-9F71-CFE45579FDC5}" sibTransId="{D013AB30-A5D9-495A-80D1-E0519725C4A9}"/>
    <dgm:cxn modelId="{AB66F41C-C72A-41B4-8C87-C6C1346AA083}" type="presOf" srcId="{9EF5B1EF-6543-41E9-8A51-E986438B2949}" destId="{21FA89B3-6943-41E2-888E-12475A02BC62}" srcOrd="0" destOrd="0" presId="urn:microsoft.com/office/officeart/2005/8/layout/hProcess4"/>
    <dgm:cxn modelId="{06AABF20-49B4-4142-A79A-4A4FA015E530}" srcId="{B588C72B-E303-4567-8B01-AC2E9090FAF0}" destId="{2130A89C-1090-47F7-81FE-166DA882ACA4}" srcOrd="0" destOrd="0" parTransId="{46352763-5156-44EB-8CFB-0E97E68F9BCA}" sibTransId="{5650EC16-5BF8-48B2-B0AA-9B4D9BCF9C4A}"/>
    <dgm:cxn modelId="{D9C48723-06D7-4375-9E08-244F6DF467C5}" srcId="{754804AD-8A42-4D5F-84B3-DE76D840D936}" destId="{53E714B2-2944-41C7-AEE5-8C6178D67D84}" srcOrd="0" destOrd="0" parTransId="{49C7822B-25E6-43A6-87FB-64E08FE5B8EA}" sibTransId="{3269E5A7-6CAB-4F58-8AA9-DE34EA038AD6}"/>
    <dgm:cxn modelId="{E2BEC123-BA64-40D0-9BD9-0AA785B79F2F}" srcId="{B2EA2A61-FB0B-4853-9D24-0E699D5E498F}" destId="{FDDC21BD-51B6-4F9E-9228-6D10EF8384C2}" srcOrd="2" destOrd="0" parTransId="{690EE005-426D-423B-9F16-561E57EBD997}" sibTransId="{009D9BBE-AD88-4A35-8990-56B90F2FD902}"/>
    <dgm:cxn modelId="{C7C6992A-CD9C-4C5E-B059-3D262853B155}" type="presOf" srcId="{773AFE9F-C3F8-422F-B789-84DBADCAA5D5}" destId="{63C91C0D-53A3-480C-A4E9-0504D98D846C}" srcOrd="0" destOrd="1" presId="urn:microsoft.com/office/officeart/2005/8/layout/hProcess4"/>
    <dgm:cxn modelId="{0A609260-2938-4B98-A285-06A294703CCA}" srcId="{B2EA2A61-FB0B-4853-9D24-0E699D5E498F}" destId="{754804AD-8A42-4D5F-84B3-DE76D840D936}" srcOrd="3" destOrd="0" parTransId="{CA1EA349-2C02-4A80-90C5-B423B8C9ECBE}" sibTransId="{F282D2A5-93D4-4C80-8102-5DBCFED0F686}"/>
    <dgm:cxn modelId="{FE71D541-19FE-44DF-8C63-1E1DC358D30D}" type="presOf" srcId="{3FDDA759-5D28-4781-A77E-D9EE6BE0FAC8}" destId="{981C0FFA-4E5F-4742-B0DB-ED0D618E4423}" srcOrd="1" destOrd="0" presId="urn:microsoft.com/office/officeart/2005/8/layout/hProcess4"/>
    <dgm:cxn modelId="{C9159962-CB9F-4852-84F6-A8BB923B1484}" type="presOf" srcId="{F282D2A5-93D4-4C80-8102-5DBCFED0F686}" destId="{BE4074F1-7CB5-484A-AE37-6357BDCF1921}" srcOrd="0" destOrd="0" presId="urn:microsoft.com/office/officeart/2005/8/layout/hProcess4"/>
    <dgm:cxn modelId="{AA17BD42-CE80-41FF-BB4E-E707A2991828}" type="presOf" srcId="{B2EA2A61-FB0B-4853-9D24-0E699D5E498F}" destId="{1DA92F76-EE6E-41AD-90C8-38E25C10A953}" srcOrd="0" destOrd="0" presId="urn:microsoft.com/office/officeart/2005/8/layout/hProcess4"/>
    <dgm:cxn modelId="{F864E042-3764-4A8F-8176-067D3749C7E3}" type="presOf" srcId="{B09B4EAC-5B0D-46AB-8FFE-93E974AB2DAE}" destId="{36C58D4E-22F1-4B88-BB70-135D75EEDF34}" srcOrd="1" destOrd="1" presId="urn:microsoft.com/office/officeart/2005/8/layout/hProcess4"/>
    <dgm:cxn modelId="{8D186763-DA6B-42BD-BDCE-0DD46E13DB45}" type="presOf" srcId="{56D9B8BE-5E55-4DC6-A429-BE82D3876722}" destId="{DB4385B8-8C4C-40B5-BF01-84BED91365C0}" srcOrd="0" destOrd="0" presId="urn:microsoft.com/office/officeart/2005/8/layout/hProcess4"/>
    <dgm:cxn modelId="{5AC76644-0149-437A-958C-A28CD13E9A56}" type="presOf" srcId="{EA420600-FBAA-4BEC-B638-790DB048DF43}" destId="{CC2F222D-8A9A-4725-B267-F05CE42CD4D7}" srcOrd="0" destOrd="0" presId="urn:microsoft.com/office/officeart/2005/8/layout/hProcess4"/>
    <dgm:cxn modelId="{CB4FE64D-78C6-4CA2-83D1-031C9ED50DEA}" type="presOf" srcId="{53E714B2-2944-41C7-AEE5-8C6178D67D84}" destId="{63C91C0D-53A3-480C-A4E9-0504D98D846C}" srcOrd="0" destOrd="0" presId="urn:microsoft.com/office/officeart/2005/8/layout/hProcess4"/>
    <dgm:cxn modelId="{41C3854E-8612-4F22-8213-3E8335437F87}" srcId="{D2132DC2-3366-45DC-9219-C335FA5B1C3F}" destId="{9EF5B1EF-6543-41E9-8A51-E986438B2949}" srcOrd="0" destOrd="0" parTransId="{1C1C5FC9-A7ED-49B7-A9D4-AD5003DAA750}" sibTransId="{F17CAE90-8821-44AE-8DFE-282AC19CF57D}"/>
    <dgm:cxn modelId="{76AFA36E-5C32-4166-B249-6A6E9FABF41A}" type="presOf" srcId="{009D9BBE-AD88-4A35-8990-56B90F2FD902}" destId="{4F9F7A79-84C7-4D08-A465-127A95C8606D}" srcOrd="0" destOrd="0" presId="urn:microsoft.com/office/officeart/2005/8/layout/hProcess4"/>
    <dgm:cxn modelId="{AF7BFF6F-4F4C-45B3-91F8-8D7966D7DDB3}" type="presOf" srcId="{754804AD-8A42-4D5F-84B3-DE76D840D936}" destId="{4BF784BA-CA4E-41E4-84DD-E114B170DD1A}" srcOrd="0" destOrd="0" presId="urn:microsoft.com/office/officeart/2005/8/layout/hProcess4"/>
    <dgm:cxn modelId="{7875D870-C69F-4E2E-A6DC-EE5C6907BC7C}" srcId="{FDDC21BD-51B6-4F9E-9228-6D10EF8384C2}" destId="{5A4D1321-3E86-4EED-8BCC-025CBC775B90}" srcOrd="0" destOrd="0" parTransId="{ECB26C01-FD15-434E-B937-2863E6C841ED}" sibTransId="{9495FB17-5AAE-455E-BECB-B888982FA694}"/>
    <dgm:cxn modelId="{A8495E85-65CF-4CD8-8AF2-9F7F44BD223D}" type="presOf" srcId="{DB565534-55EC-4184-862B-C7BB2784AC12}" destId="{E73BDDB8-FD55-4558-A3BB-8B513B5F810A}" srcOrd="0" destOrd="0" presId="urn:microsoft.com/office/officeart/2005/8/layout/hProcess4"/>
    <dgm:cxn modelId="{9B0B4987-EB57-448D-A08D-8AD14104B674}" type="presOf" srcId="{2130A89C-1090-47F7-81FE-166DA882ACA4}" destId="{12BF5251-216A-4D4C-AC8C-4CB3D8A0ADD9}" srcOrd="0" destOrd="0" presId="urn:microsoft.com/office/officeart/2005/8/layout/hProcess4"/>
    <dgm:cxn modelId="{F2019C88-6028-4529-B0A3-E4EC085A3EB8}" type="presOf" srcId="{7C8E3949-4820-4BB8-8D52-385FC1D6577D}" destId="{EDB140C0-EFB9-4765-8D38-77F5A2BA9073}" srcOrd="0" destOrd="0" presId="urn:microsoft.com/office/officeart/2005/8/layout/hProcess4"/>
    <dgm:cxn modelId="{3F251D8F-7C96-4401-8A14-AC3227FD28DA}" type="presOf" srcId="{B09B4EAC-5B0D-46AB-8FFE-93E974AB2DAE}" destId="{EDB140C0-EFB9-4765-8D38-77F5A2BA9073}" srcOrd="0" destOrd="1" presId="urn:microsoft.com/office/officeart/2005/8/layout/hProcess4"/>
    <dgm:cxn modelId="{F5AC5E90-C230-44B5-A9FC-5475E759F534}" type="presOf" srcId="{030E8FC3-8043-4A69-B60E-F979A05CA5F2}" destId="{958F10E6-55FD-47B7-A0B1-A4C612FCE88C}" srcOrd="0" destOrd="0" presId="urn:microsoft.com/office/officeart/2005/8/layout/hProcess4"/>
    <dgm:cxn modelId="{D9242693-4242-4F07-9871-70C8B1F15846}" type="presOf" srcId="{9EF5B1EF-6543-41E9-8A51-E986438B2949}" destId="{6D30E6D9-7C9F-43E7-B10C-71529A0D9F12}" srcOrd="1" destOrd="0" presId="urn:microsoft.com/office/officeart/2005/8/layout/hProcess4"/>
    <dgm:cxn modelId="{54AE6F98-B85A-452C-983D-7AA1007C3B89}" type="presOf" srcId="{2130A89C-1090-47F7-81FE-166DA882ACA4}" destId="{58E72FE6-914B-41EE-84F7-E19A2005F142}" srcOrd="1" destOrd="0" presId="urn:microsoft.com/office/officeart/2005/8/layout/hProcess4"/>
    <dgm:cxn modelId="{B7F77998-AE31-42A8-9982-13869C7FCE39}" srcId="{B2EA2A61-FB0B-4853-9D24-0E699D5E498F}" destId="{56D9B8BE-5E55-4DC6-A429-BE82D3876722}" srcOrd="0" destOrd="0" parTransId="{F711A9B3-1E54-43A5-891D-452D970F9430}" sibTransId="{DB565534-55EC-4184-862B-C7BB2784AC12}"/>
    <dgm:cxn modelId="{C44D26AF-8F18-49A6-8206-07FE273F1F6A}" type="presOf" srcId="{F90DA35C-1DF5-4130-B8CB-52334025E955}" destId="{BA1D6D34-04C6-4C18-AAF6-EE77950EB5FD}" srcOrd="0" destOrd="1" presId="urn:microsoft.com/office/officeart/2005/8/layout/hProcess4"/>
    <dgm:cxn modelId="{3EF5C4B8-BFEA-4FCD-80E0-D9FC5413D5F3}" srcId="{B2EA2A61-FB0B-4853-9D24-0E699D5E498F}" destId="{D2132DC2-3366-45DC-9219-C335FA5B1C3F}" srcOrd="5" destOrd="0" parTransId="{CDE71050-F52D-4D02-8576-9BBC4C675897}" sibTransId="{34A0C9FF-31D7-455E-A050-A4FCDCBD8DD8}"/>
    <dgm:cxn modelId="{E038E4CB-2213-448B-B01E-B8FC966E076B}" type="presOf" srcId="{53E714B2-2944-41C7-AEE5-8C6178D67D84}" destId="{7F820D1B-1232-49FD-ABFD-EE23CF63BD40}" srcOrd="1" destOrd="0" presId="urn:microsoft.com/office/officeart/2005/8/layout/hProcess4"/>
    <dgm:cxn modelId="{D080E6CC-8561-4D1C-B352-EDA6709035E9}" type="presOf" srcId="{773AFE9F-C3F8-422F-B789-84DBADCAA5D5}" destId="{7F820D1B-1232-49FD-ABFD-EE23CF63BD40}" srcOrd="1" destOrd="1" presId="urn:microsoft.com/office/officeart/2005/8/layout/hProcess4"/>
    <dgm:cxn modelId="{5760E0D0-04C2-45A9-A32A-CF56BA52437E}" type="presOf" srcId="{E9768594-B30A-4F51-9A1A-003B74715944}" destId="{6D30E6D9-7C9F-43E7-B10C-71529A0D9F12}" srcOrd="1" destOrd="1" presId="urn:microsoft.com/office/officeart/2005/8/layout/hProcess4"/>
    <dgm:cxn modelId="{DF1AA6D1-8F82-4B35-9F8A-5BE3374EAF89}" srcId="{B2EA2A61-FB0B-4853-9D24-0E699D5E498F}" destId="{450836B3-BA5A-43D2-946B-82F3A8C7135A}" srcOrd="4" destOrd="0" parTransId="{6CC7D6EF-DDBD-48E7-BE3B-F7699DB4FF81}" sibTransId="{EA420600-FBAA-4BEC-B638-790DB048DF43}"/>
    <dgm:cxn modelId="{57DBCFD3-2600-4AA7-BF29-582700E01A67}" type="presOf" srcId="{B588C72B-E303-4567-8B01-AC2E9090FAF0}" destId="{AE81BF3B-F1E8-4BE2-B580-E96B7EF4BF09}" srcOrd="0" destOrd="0" presId="urn:microsoft.com/office/officeart/2005/8/layout/hProcess4"/>
    <dgm:cxn modelId="{DAACD2D4-541F-4716-A6B2-E40C07AB7592}" type="presOf" srcId="{7C8E3949-4820-4BB8-8D52-385FC1D6577D}" destId="{36C58D4E-22F1-4B88-BB70-135D75EEDF34}" srcOrd="1" destOrd="0" presId="urn:microsoft.com/office/officeart/2005/8/layout/hProcess4"/>
    <dgm:cxn modelId="{D5F7CAD6-46EE-4A68-9BB8-504E11F2D8B5}" type="presOf" srcId="{FDDC21BD-51B6-4F9E-9228-6D10EF8384C2}" destId="{5B83F99C-4BB3-482E-A440-5F70899DFF73}" srcOrd="0" destOrd="0" presId="urn:microsoft.com/office/officeart/2005/8/layout/hProcess4"/>
    <dgm:cxn modelId="{7033BBE1-888F-40AA-ACA7-97CFE100EB81}" type="presOf" srcId="{F90DA35C-1DF5-4130-B8CB-52334025E955}" destId="{981C0FFA-4E5F-4742-B0DB-ED0D618E4423}" srcOrd="1" destOrd="1" presId="urn:microsoft.com/office/officeart/2005/8/layout/hProcess4"/>
    <dgm:cxn modelId="{F066D8E2-2C7D-4F58-B004-8AA9BE0CC79C}" type="presOf" srcId="{E9768594-B30A-4F51-9A1A-003B74715944}" destId="{21FA89B3-6943-41E2-888E-12475A02BC62}" srcOrd="0" destOrd="1" presId="urn:microsoft.com/office/officeart/2005/8/layout/hProcess4"/>
    <dgm:cxn modelId="{F3B1B0E5-4002-4D3C-B869-2CC96BC3FBBD}" srcId="{450836B3-BA5A-43D2-946B-82F3A8C7135A}" destId="{F90DA35C-1DF5-4130-B8CB-52334025E955}" srcOrd="1" destOrd="0" parTransId="{542C0F60-E1D6-4C59-844A-8B1A9EF97ADC}" sibTransId="{1EA26586-6575-48B8-BC94-21BC4D1E2ABD}"/>
    <dgm:cxn modelId="{2FD88EEC-CD03-41F7-B7C1-45F2C4B638F3}" type="presOf" srcId="{5A4D1321-3E86-4EED-8BCC-025CBC775B90}" destId="{06CB70AD-8226-49B6-934F-E42CAD2773D8}" srcOrd="1" destOrd="0" presId="urn:microsoft.com/office/officeart/2005/8/layout/hProcess4"/>
    <dgm:cxn modelId="{F50664F4-BBDB-42DF-9494-07853D44D33E}" srcId="{56D9B8BE-5E55-4DC6-A429-BE82D3876722}" destId="{B09B4EAC-5B0D-46AB-8FFE-93E974AB2DAE}" srcOrd="1" destOrd="0" parTransId="{48BFA5CB-CBC2-4558-8DC2-4566AFF0A098}" sibTransId="{975BA9DA-EB59-4E49-99B5-BAD5519FC8D7}"/>
    <dgm:cxn modelId="{F2C136F7-DBEA-4050-83AB-F893A2B38288}" srcId="{D2132DC2-3366-45DC-9219-C335FA5B1C3F}" destId="{E9768594-B30A-4F51-9A1A-003B74715944}" srcOrd="1" destOrd="0" parTransId="{56C4D5F1-326A-4664-BE91-B1EC916B8BA6}" sibTransId="{35AAC9EB-7BD2-439B-91C8-4D188871C6FB}"/>
    <dgm:cxn modelId="{35B34494-90FB-4E09-AE0D-09B56CAD36D0}" type="presParOf" srcId="{1DA92F76-EE6E-41AD-90C8-38E25C10A953}" destId="{BE0C413E-A096-4648-BA2D-BC898FE3435D}" srcOrd="0" destOrd="0" presId="urn:microsoft.com/office/officeart/2005/8/layout/hProcess4"/>
    <dgm:cxn modelId="{8784F248-1349-40D8-91D7-653A0AAE2664}" type="presParOf" srcId="{1DA92F76-EE6E-41AD-90C8-38E25C10A953}" destId="{BC61AED3-B729-40B7-8D5D-44C3E8544DCC}" srcOrd="1" destOrd="0" presId="urn:microsoft.com/office/officeart/2005/8/layout/hProcess4"/>
    <dgm:cxn modelId="{E9740527-1BF1-4F21-8714-7BD8074D2A5C}" type="presParOf" srcId="{1DA92F76-EE6E-41AD-90C8-38E25C10A953}" destId="{E0B1A9D8-F5E5-43A8-A146-301164170C18}" srcOrd="2" destOrd="0" presId="urn:microsoft.com/office/officeart/2005/8/layout/hProcess4"/>
    <dgm:cxn modelId="{7BB5AFFF-7C53-4DC4-83D9-2902BBB3781B}" type="presParOf" srcId="{E0B1A9D8-F5E5-43A8-A146-301164170C18}" destId="{F7F20711-4BCE-4FB2-9149-A63C677E4DB2}" srcOrd="0" destOrd="0" presId="urn:microsoft.com/office/officeart/2005/8/layout/hProcess4"/>
    <dgm:cxn modelId="{495C31B9-7267-49E7-AE82-7CDA4A977ACB}" type="presParOf" srcId="{F7F20711-4BCE-4FB2-9149-A63C677E4DB2}" destId="{4B6569F4-9F2A-4E33-8456-CCC2A3E79548}" srcOrd="0" destOrd="0" presId="urn:microsoft.com/office/officeart/2005/8/layout/hProcess4"/>
    <dgm:cxn modelId="{D8F5D866-4B25-4A4C-B660-C281CB636B1D}" type="presParOf" srcId="{F7F20711-4BCE-4FB2-9149-A63C677E4DB2}" destId="{EDB140C0-EFB9-4765-8D38-77F5A2BA9073}" srcOrd="1" destOrd="0" presId="urn:microsoft.com/office/officeart/2005/8/layout/hProcess4"/>
    <dgm:cxn modelId="{FABB8165-E091-419E-8BC1-70360F704B08}" type="presParOf" srcId="{F7F20711-4BCE-4FB2-9149-A63C677E4DB2}" destId="{36C58D4E-22F1-4B88-BB70-135D75EEDF34}" srcOrd="2" destOrd="0" presId="urn:microsoft.com/office/officeart/2005/8/layout/hProcess4"/>
    <dgm:cxn modelId="{6D35760A-92F0-4FF6-BA86-B9B8FFDBD42B}" type="presParOf" srcId="{F7F20711-4BCE-4FB2-9149-A63C677E4DB2}" destId="{DB4385B8-8C4C-40B5-BF01-84BED91365C0}" srcOrd="3" destOrd="0" presId="urn:microsoft.com/office/officeart/2005/8/layout/hProcess4"/>
    <dgm:cxn modelId="{19DDD028-52CE-4716-AC13-79A6CAB3868B}" type="presParOf" srcId="{F7F20711-4BCE-4FB2-9149-A63C677E4DB2}" destId="{94607A0B-346E-41B8-9218-A525225B1161}" srcOrd="4" destOrd="0" presId="urn:microsoft.com/office/officeart/2005/8/layout/hProcess4"/>
    <dgm:cxn modelId="{EE63AFA4-DE0E-4A6F-89EC-7E2431613235}" type="presParOf" srcId="{E0B1A9D8-F5E5-43A8-A146-301164170C18}" destId="{E73BDDB8-FD55-4558-A3BB-8B513B5F810A}" srcOrd="1" destOrd="0" presId="urn:microsoft.com/office/officeart/2005/8/layout/hProcess4"/>
    <dgm:cxn modelId="{34359F6D-EEE0-47EB-96A2-4BE035BF3969}" type="presParOf" srcId="{E0B1A9D8-F5E5-43A8-A146-301164170C18}" destId="{D89819BB-7FCA-41BB-A370-0A58D2009D5C}" srcOrd="2" destOrd="0" presId="urn:microsoft.com/office/officeart/2005/8/layout/hProcess4"/>
    <dgm:cxn modelId="{624B0C34-3105-4F79-8921-837E971C56A1}" type="presParOf" srcId="{D89819BB-7FCA-41BB-A370-0A58D2009D5C}" destId="{878DC739-E470-4535-965F-70E8E41A77CA}" srcOrd="0" destOrd="0" presId="urn:microsoft.com/office/officeart/2005/8/layout/hProcess4"/>
    <dgm:cxn modelId="{4A8D12FE-4AD9-48B9-975A-82C9A1172F88}" type="presParOf" srcId="{D89819BB-7FCA-41BB-A370-0A58D2009D5C}" destId="{12BF5251-216A-4D4C-AC8C-4CB3D8A0ADD9}" srcOrd="1" destOrd="0" presId="urn:microsoft.com/office/officeart/2005/8/layout/hProcess4"/>
    <dgm:cxn modelId="{E1D95ECB-AA56-4222-BBA4-D68745D03B33}" type="presParOf" srcId="{D89819BB-7FCA-41BB-A370-0A58D2009D5C}" destId="{58E72FE6-914B-41EE-84F7-E19A2005F142}" srcOrd="2" destOrd="0" presId="urn:microsoft.com/office/officeart/2005/8/layout/hProcess4"/>
    <dgm:cxn modelId="{8C88A5E0-C2CA-4C32-86B9-26867D5832B9}" type="presParOf" srcId="{D89819BB-7FCA-41BB-A370-0A58D2009D5C}" destId="{AE81BF3B-F1E8-4BE2-B580-E96B7EF4BF09}" srcOrd="3" destOrd="0" presId="urn:microsoft.com/office/officeart/2005/8/layout/hProcess4"/>
    <dgm:cxn modelId="{EF555D6B-46CE-484C-BF4F-A5B89A70064E}" type="presParOf" srcId="{D89819BB-7FCA-41BB-A370-0A58D2009D5C}" destId="{712C37EE-BF0D-4A55-8D66-938CC2D5C6D8}" srcOrd="4" destOrd="0" presId="urn:microsoft.com/office/officeart/2005/8/layout/hProcess4"/>
    <dgm:cxn modelId="{3B392301-51B7-44E8-8E4A-9B02FEE6D73A}" type="presParOf" srcId="{E0B1A9D8-F5E5-43A8-A146-301164170C18}" destId="{958F10E6-55FD-47B7-A0B1-A4C612FCE88C}" srcOrd="3" destOrd="0" presId="urn:microsoft.com/office/officeart/2005/8/layout/hProcess4"/>
    <dgm:cxn modelId="{741F9778-1DEA-48A8-93FD-F4B042755748}" type="presParOf" srcId="{E0B1A9D8-F5E5-43A8-A146-301164170C18}" destId="{89CC7789-132B-4F9B-A8DD-79A16ED76E4F}" srcOrd="4" destOrd="0" presId="urn:microsoft.com/office/officeart/2005/8/layout/hProcess4"/>
    <dgm:cxn modelId="{DCD1D066-D45C-432B-97C5-E514818791A8}" type="presParOf" srcId="{89CC7789-132B-4F9B-A8DD-79A16ED76E4F}" destId="{B9B770E6-BA18-47D0-A291-A1A36314D5BF}" srcOrd="0" destOrd="0" presId="urn:microsoft.com/office/officeart/2005/8/layout/hProcess4"/>
    <dgm:cxn modelId="{88D379BC-5574-4EA9-B8C7-2585365E03BB}" type="presParOf" srcId="{89CC7789-132B-4F9B-A8DD-79A16ED76E4F}" destId="{63016DB8-DA46-4E62-84DF-6D39500D3E71}" srcOrd="1" destOrd="0" presId="urn:microsoft.com/office/officeart/2005/8/layout/hProcess4"/>
    <dgm:cxn modelId="{D329A577-17EB-43E9-8E87-F8A0335A3F75}" type="presParOf" srcId="{89CC7789-132B-4F9B-A8DD-79A16ED76E4F}" destId="{06CB70AD-8226-49B6-934F-E42CAD2773D8}" srcOrd="2" destOrd="0" presId="urn:microsoft.com/office/officeart/2005/8/layout/hProcess4"/>
    <dgm:cxn modelId="{0E4B13E9-6BD6-4EF7-B4D3-35EBCCC3EDF8}" type="presParOf" srcId="{89CC7789-132B-4F9B-A8DD-79A16ED76E4F}" destId="{5B83F99C-4BB3-482E-A440-5F70899DFF73}" srcOrd="3" destOrd="0" presId="urn:microsoft.com/office/officeart/2005/8/layout/hProcess4"/>
    <dgm:cxn modelId="{CB066F5E-BADA-4625-B73F-466FBAA32EE0}" type="presParOf" srcId="{89CC7789-132B-4F9B-A8DD-79A16ED76E4F}" destId="{FF50D32F-2FE0-4E90-AA84-528180B2505D}" srcOrd="4" destOrd="0" presId="urn:microsoft.com/office/officeart/2005/8/layout/hProcess4"/>
    <dgm:cxn modelId="{CEB9D4B8-3F17-46EC-AA00-7E8781C99741}" type="presParOf" srcId="{E0B1A9D8-F5E5-43A8-A146-301164170C18}" destId="{4F9F7A79-84C7-4D08-A465-127A95C8606D}" srcOrd="5" destOrd="0" presId="urn:microsoft.com/office/officeart/2005/8/layout/hProcess4"/>
    <dgm:cxn modelId="{57ED32CB-FC49-463A-A4F8-5325C1B6B02D}" type="presParOf" srcId="{E0B1A9D8-F5E5-43A8-A146-301164170C18}" destId="{01C302E4-03B4-455B-85BA-8CDAD46A4D9E}" srcOrd="6" destOrd="0" presId="urn:microsoft.com/office/officeart/2005/8/layout/hProcess4"/>
    <dgm:cxn modelId="{63831452-E19F-4C3E-B7D4-E089A5B7D216}" type="presParOf" srcId="{01C302E4-03B4-455B-85BA-8CDAD46A4D9E}" destId="{29853BC0-A8F5-4C84-BDDC-8603AEDC593C}" srcOrd="0" destOrd="0" presId="urn:microsoft.com/office/officeart/2005/8/layout/hProcess4"/>
    <dgm:cxn modelId="{FC0834E0-0662-4177-A072-6D4D3307CF94}" type="presParOf" srcId="{01C302E4-03B4-455B-85BA-8CDAD46A4D9E}" destId="{63C91C0D-53A3-480C-A4E9-0504D98D846C}" srcOrd="1" destOrd="0" presId="urn:microsoft.com/office/officeart/2005/8/layout/hProcess4"/>
    <dgm:cxn modelId="{0067DF29-7084-4F7A-A476-134F77D80EE9}" type="presParOf" srcId="{01C302E4-03B4-455B-85BA-8CDAD46A4D9E}" destId="{7F820D1B-1232-49FD-ABFD-EE23CF63BD40}" srcOrd="2" destOrd="0" presId="urn:microsoft.com/office/officeart/2005/8/layout/hProcess4"/>
    <dgm:cxn modelId="{141B567A-807C-4D8A-9770-8883FBAF42FA}" type="presParOf" srcId="{01C302E4-03B4-455B-85BA-8CDAD46A4D9E}" destId="{4BF784BA-CA4E-41E4-84DD-E114B170DD1A}" srcOrd="3" destOrd="0" presId="urn:microsoft.com/office/officeart/2005/8/layout/hProcess4"/>
    <dgm:cxn modelId="{CF772F71-FF4D-40CB-BAAD-016D034167CE}" type="presParOf" srcId="{01C302E4-03B4-455B-85BA-8CDAD46A4D9E}" destId="{AC0EEB91-DD49-45DE-A891-C21C4AD22A1D}" srcOrd="4" destOrd="0" presId="urn:microsoft.com/office/officeart/2005/8/layout/hProcess4"/>
    <dgm:cxn modelId="{DF6C8C78-0A38-4C5B-8EA6-2EDCD79C175D}" type="presParOf" srcId="{E0B1A9D8-F5E5-43A8-A146-301164170C18}" destId="{BE4074F1-7CB5-484A-AE37-6357BDCF1921}" srcOrd="7" destOrd="0" presId="urn:microsoft.com/office/officeart/2005/8/layout/hProcess4"/>
    <dgm:cxn modelId="{54420F77-4666-43C1-A92B-37A4783B4DB0}" type="presParOf" srcId="{E0B1A9D8-F5E5-43A8-A146-301164170C18}" destId="{9325BEE3-6763-4435-9B04-209FBF40C36D}" srcOrd="8" destOrd="0" presId="urn:microsoft.com/office/officeart/2005/8/layout/hProcess4"/>
    <dgm:cxn modelId="{E34676A0-5FC8-4E5D-A075-408FF999F8B8}" type="presParOf" srcId="{9325BEE3-6763-4435-9B04-209FBF40C36D}" destId="{ADA6592E-5ED3-4CDB-B7B2-5F712A78D087}" srcOrd="0" destOrd="0" presId="urn:microsoft.com/office/officeart/2005/8/layout/hProcess4"/>
    <dgm:cxn modelId="{10CE9C2A-0E32-422F-BF87-8F4C5B71593E}" type="presParOf" srcId="{9325BEE3-6763-4435-9B04-209FBF40C36D}" destId="{BA1D6D34-04C6-4C18-AAF6-EE77950EB5FD}" srcOrd="1" destOrd="0" presId="urn:microsoft.com/office/officeart/2005/8/layout/hProcess4"/>
    <dgm:cxn modelId="{E90C7565-E401-44A6-9D5C-1E36808E9DC2}" type="presParOf" srcId="{9325BEE3-6763-4435-9B04-209FBF40C36D}" destId="{981C0FFA-4E5F-4742-B0DB-ED0D618E4423}" srcOrd="2" destOrd="0" presId="urn:microsoft.com/office/officeart/2005/8/layout/hProcess4"/>
    <dgm:cxn modelId="{EA4E73C5-A073-4A28-B0BE-092914D5B62A}" type="presParOf" srcId="{9325BEE3-6763-4435-9B04-209FBF40C36D}" destId="{DF0F46B2-DBF8-4EEC-8A67-10958E30E01E}" srcOrd="3" destOrd="0" presId="urn:microsoft.com/office/officeart/2005/8/layout/hProcess4"/>
    <dgm:cxn modelId="{A484585F-71AC-454E-969E-31573AF3A458}" type="presParOf" srcId="{9325BEE3-6763-4435-9B04-209FBF40C36D}" destId="{14EF9457-0010-4AE4-AAB2-CC72EA62670B}" srcOrd="4" destOrd="0" presId="urn:microsoft.com/office/officeart/2005/8/layout/hProcess4"/>
    <dgm:cxn modelId="{A8146A84-AA16-47DA-BE19-50CCD3CDA13B}" type="presParOf" srcId="{E0B1A9D8-F5E5-43A8-A146-301164170C18}" destId="{CC2F222D-8A9A-4725-B267-F05CE42CD4D7}" srcOrd="9" destOrd="0" presId="urn:microsoft.com/office/officeart/2005/8/layout/hProcess4"/>
    <dgm:cxn modelId="{A0EF1E8B-BB03-4944-930B-8D14E291FA6F}" type="presParOf" srcId="{E0B1A9D8-F5E5-43A8-A146-301164170C18}" destId="{4F02906E-4EE3-4855-831D-0C951EFCDA99}" srcOrd="10" destOrd="0" presId="urn:microsoft.com/office/officeart/2005/8/layout/hProcess4"/>
    <dgm:cxn modelId="{DEC2755D-E196-4FF1-B0AA-DA681E3C762A}" type="presParOf" srcId="{4F02906E-4EE3-4855-831D-0C951EFCDA99}" destId="{C831A1FF-7FC2-410C-AB19-E1A71BA8EC14}" srcOrd="0" destOrd="0" presId="urn:microsoft.com/office/officeart/2005/8/layout/hProcess4"/>
    <dgm:cxn modelId="{4233B74E-2B48-452D-96AD-3EBC38D2C230}" type="presParOf" srcId="{4F02906E-4EE3-4855-831D-0C951EFCDA99}" destId="{21FA89B3-6943-41E2-888E-12475A02BC62}" srcOrd="1" destOrd="0" presId="urn:microsoft.com/office/officeart/2005/8/layout/hProcess4"/>
    <dgm:cxn modelId="{1BCF83DE-1CFF-4FE1-ACCE-A5F2C6057CCF}" type="presParOf" srcId="{4F02906E-4EE3-4855-831D-0C951EFCDA99}" destId="{6D30E6D9-7C9F-43E7-B10C-71529A0D9F12}" srcOrd="2" destOrd="0" presId="urn:microsoft.com/office/officeart/2005/8/layout/hProcess4"/>
    <dgm:cxn modelId="{4A84AE59-77EE-4E38-A6AA-3EC7D6EA3BD2}" type="presParOf" srcId="{4F02906E-4EE3-4855-831D-0C951EFCDA99}" destId="{9C318701-DE35-443B-BD8E-661A8D07C175}" srcOrd="3" destOrd="0" presId="urn:microsoft.com/office/officeart/2005/8/layout/hProcess4"/>
    <dgm:cxn modelId="{0442B0C7-E5FF-4932-9FBE-9828677A227C}" type="presParOf" srcId="{4F02906E-4EE3-4855-831D-0C951EFCDA99}" destId="{82270212-7030-41C6-BEE0-47A6AE663641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923507C-AA57-4024-9FCE-C963754ECFFA}" type="doc">
      <dgm:prSet loTypeId="urn:microsoft.com/office/officeart/2005/8/layout/vList2" loCatId="list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en-US"/>
        </a:p>
      </dgm:t>
    </dgm:pt>
    <dgm:pt modelId="{F07E328F-E218-4BDE-9F62-42D943271085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500" b="0" i="0"/>
            <a:t>Broadcom BCM2711, Quad core Cortex-A72 (ARM v8) 64-bit SoC @ 1.8GHz</a:t>
          </a:r>
          <a:endParaRPr lang="en-US" sz="1500" b="0"/>
        </a:p>
      </dgm:t>
    </dgm:pt>
    <dgm:pt modelId="{BC49DA31-9DE8-413B-B029-25FF40FFA0AB}" type="parTrans" cxnId="{D8CFDFD6-8D63-4152-8D00-179B573E4FF8}">
      <dgm:prSet/>
      <dgm:spPr/>
      <dgm:t>
        <a:bodyPr/>
        <a:lstStyle/>
        <a:p>
          <a:pPr>
            <a:lnSpc>
              <a:spcPct val="100000"/>
            </a:lnSpc>
          </a:pPr>
          <a:endParaRPr lang="en-US" sz="1500" b="0"/>
        </a:p>
      </dgm:t>
    </dgm:pt>
    <dgm:pt modelId="{123A1FCA-F792-4CD6-B2B1-A40D96BFC43C}" type="sibTrans" cxnId="{D8CFDFD6-8D63-4152-8D00-179B573E4FF8}">
      <dgm:prSet/>
      <dgm:spPr/>
      <dgm:t>
        <a:bodyPr/>
        <a:lstStyle/>
        <a:p>
          <a:pPr>
            <a:lnSpc>
              <a:spcPct val="100000"/>
            </a:lnSpc>
          </a:pPr>
          <a:endParaRPr lang="en-US" sz="1500" b="0"/>
        </a:p>
      </dgm:t>
    </dgm:pt>
    <dgm:pt modelId="{F9B0749B-4360-437F-882D-E08C1175BD0C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500" b="0" i="0"/>
            <a:t>2.4 GHz and 5.0 GHz IEEE 802.11ac wireless, Bluetooth 5.0, BLE</a:t>
          </a:r>
          <a:endParaRPr lang="en-US" sz="1500" b="0"/>
        </a:p>
      </dgm:t>
    </dgm:pt>
    <dgm:pt modelId="{BB06087F-C8B4-4E85-998D-AC660C756FE9}" type="parTrans" cxnId="{EE7C6DB5-4815-4219-8236-C034CA67F3D6}">
      <dgm:prSet/>
      <dgm:spPr/>
      <dgm:t>
        <a:bodyPr/>
        <a:lstStyle/>
        <a:p>
          <a:pPr>
            <a:lnSpc>
              <a:spcPct val="100000"/>
            </a:lnSpc>
          </a:pPr>
          <a:endParaRPr lang="en-US" sz="1500" b="0"/>
        </a:p>
      </dgm:t>
    </dgm:pt>
    <dgm:pt modelId="{120409B8-EC84-4345-A303-A9B3E48C27D9}" type="sibTrans" cxnId="{EE7C6DB5-4815-4219-8236-C034CA67F3D6}">
      <dgm:prSet/>
      <dgm:spPr/>
      <dgm:t>
        <a:bodyPr/>
        <a:lstStyle/>
        <a:p>
          <a:pPr>
            <a:lnSpc>
              <a:spcPct val="100000"/>
            </a:lnSpc>
          </a:pPr>
          <a:endParaRPr lang="en-US" sz="1500" b="0"/>
        </a:p>
      </dgm:t>
    </dgm:pt>
    <dgm:pt modelId="{6B851CB7-0C49-4759-9FF0-C599AD4DFC20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500" b="0" i="0"/>
            <a:t>2 USB 3.0 ports; 2 USB 2.0 ports.</a:t>
          </a:r>
          <a:endParaRPr lang="en-US" sz="1500" b="0"/>
        </a:p>
      </dgm:t>
    </dgm:pt>
    <dgm:pt modelId="{269F88CB-0D1C-437C-A813-2922147688A6}" type="parTrans" cxnId="{FDE39E96-A2CF-4C7E-B8C3-EDC8319A3AA4}">
      <dgm:prSet/>
      <dgm:spPr/>
      <dgm:t>
        <a:bodyPr/>
        <a:lstStyle/>
        <a:p>
          <a:pPr>
            <a:lnSpc>
              <a:spcPct val="100000"/>
            </a:lnSpc>
          </a:pPr>
          <a:endParaRPr lang="en-US" sz="1500" b="0"/>
        </a:p>
      </dgm:t>
    </dgm:pt>
    <dgm:pt modelId="{E796B16A-BA96-46E6-9DB7-00364931EDCC}" type="sibTrans" cxnId="{FDE39E96-A2CF-4C7E-B8C3-EDC8319A3AA4}">
      <dgm:prSet/>
      <dgm:spPr/>
      <dgm:t>
        <a:bodyPr/>
        <a:lstStyle/>
        <a:p>
          <a:pPr>
            <a:lnSpc>
              <a:spcPct val="100000"/>
            </a:lnSpc>
          </a:pPr>
          <a:endParaRPr lang="en-US" sz="1500" b="0"/>
        </a:p>
      </dgm:t>
    </dgm:pt>
    <dgm:pt modelId="{96742DDE-BBAD-4A57-B3D5-9EEC11062E4E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500" b="0" i="0" dirty="0"/>
            <a:t>Raspberry Pi standard 40 pin GPIO header </a:t>
          </a:r>
          <a:endParaRPr lang="en-US" sz="1500" b="0" dirty="0"/>
        </a:p>
      </dgm:t>
    </dgm:pt>
    <dgm:pt modelId="{AAE306A9-5E9C-497C-8951-FA80D7A3B371}" type="parTrans" cxnId="{FEA98E87-B558-4750-AB7D-1FFF0BD81141}">
      <dgm:prSet/>
      <dgm:spPr/>
      <dgm:t>
        <a:bodyPr/>
        <a:lstStyle/>
        <a:p>
          <a:pPr>
            <a:lnSpc>
              <a:spcPct val="100000"/>
            </a:lnSpc>
          </a:pPr>
          <a:endParaRPr lang="en-US" sz="1500" b="0"/>
        </a:p>
      </dgm:t>
    </dgm:pt>
    <dgm:pt modelId="{1F27B020-EBF4-477F-96B8-4BC968469796}" type="sibTrans" cxnId="{FEA98E87-B558-4750-AB7D-1FFF0BD81141}">
      <dgm:prSet/>
      <dgm:spPr/>
      <dgm:t>
        <a:bodyPr/>
        <a:lstStyle/>
        <a:p>
          <a:pPr>
            <a:lnSpc>
              <a:spcPct val="100000"/>
            </a:lnSpc>
          </a:pPr>
          <a:endParaRPr lang="en-US" sz="1500" b="0"/>
        </a:p>
      </dgm:t>
    </dgm:pt>
    <dgm:pt modelId="{3140FA63-7B08-4F22-8C86-438E42F2002B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500" b="0" i="0"/>
            <a:t>2 × micro-HDMI® ports (up to 4kp60 supported)</a:t>
          </a:r>
          <a:endParaRPr lang="en-US" sz="1500" b="0"/>
        </a:p>
      </dgm:t>
    </dgm:pt>
    <dgm:pt modelId="{7329C77C-5688-4BB1-A5C4-CCF503675C8F}" type="parTrans" cxnId="{353356F3-B583-4B96-BFF8-7E44BAAD1295}">
      <dgm:prSet/>
      <dgm:spPr/>
      <dgm:t>
        <a:bodyPr/>
        <a:lstStyle/>
        <a:p>
          <a:pPr>
            <a:lnSpc>
              <a:spcPct val="100000"/>
            </a:lnSpc>
          </a:pPr>
          <a:endParaRPr lang="en-US" sz="1500" b="0"/>
        </a:p>
      </dgm:t>
    </dgm:pt>
    <dgm:pt modelId="{0B47A78B-F20B-46D3-99A7-A1D19E9CE44C}" type="sibTrans" cxnId="{353356F3-B583-4B96-BFF8-7E44BAAD1295}">
      <dgm:prSet/>
      <dgm:spPr/>
      <dgm:t>
        <a:bodyPr/>
        <a:lstStyle/>
        <a:p>
          <a:pPr>
            <a:lnSpc>
              <a:spcPct val="100000"/>
            </a:lnSpc>
          </a:pPr>
          <a:endParaRPr lang="en-US" sz="1500" b="0"/>
        </a:p>
      </dgm:t>
    </dgm:pt>
    <dgm:pt modelId="{EE927E3B-8870-450A-80AD-C5034B6457E0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500" b="0" i="0"/>
            <a:t>2-lane MIPI CSI camera port</a:t>
          </a:r>
          <a:endParaRPr lang="en-US" sz="1500" b="0"/>
        </a:p>
      </dgm:t>
    </dgm:pt>
    <dgm:pt modelId="{6DFA73C3-2E02-4AA5-B2A2-1D6F5701BB94}" type="parTrans" cxnId="{B6A3D185-D3E6-4639-9ACE-09D3348FC6D9}">
      <dgm:prSet/>
      <dgm:spPr/>
      <dgm:t>
        <a:bodyPr/>
        <a:lstStyle/>
        <a:p>
          <a:pPr>
            <a:lnSpc>
              <a:spcPct val="100000"/>
            </a:lnSpc>
          </a:pPr>
          <a:endParaRPr lang="en-US" sz="1500" b="0"/>
        </a:p>
      </dgm:t>
    </dgm:pt>
    <dgm:pt modelId="{F7644590-6263-486C-A7E8-43171D6C3A6D}" type="sibTrans" cxnId="{B6A3D185-D3E6-4639-9ACE-09D3348FC6D9}">
      <dgm:prSet/>
      <dgm:spPr/>
      <dgm:t>
        <a:bodyPr/>
        <a:lstStyle/>
        <a:p>
          <a:pPr>
            <a:lnSpc>
              <a:spcPct val="100000"/>
            </a:lnSpc>
          </a:pPr>
          <a:endParaRPr lang="en-US" sz="1500" b="0"/>
        </a:p>
      </dgm:t>
    </dgm:pt>
    <dgm:pt modelId="{8D237E1B-0B96-4259-BE8B-995BE38B38DB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500" b="0" i="0"/>
            <a:t>Micro-SD card slot for loading O.S and data storage</a:t>
          </a:r>
          <a:endParaRPr lang="en-US" sz="1500" b="0"/>
        </a:p>
      </dgm:t>
    </dgm:pt>
    <dgm:pt modelId="{7BC8473C-0E45-408A-93A9-D24BF36DB3F2}" type="parTrans" cxnId="{BEFA4D5B-39F5-41AE-B6BE-1F94F3515725}">
      <dgm:prSet/>
      <dgm:spPr/>
      <dgm:t>
        <a:bodyPr/>
        <a:lstStyle/>
        <a:p>
          <a:pPr>
            <a:lnSpc>
              <a:spcPct val="100000"/>
            </a:lnSpc>
          </a:pPr>
          <a:endParaRPr lang="en-US" sz="1500" b="0"/>
        </a:p>
      </dgm:t>
    </dgm:pt>
    <dgm:pt modelId="{6911F998-75E3-4F68-AC65-5E8652555CD9}" type="sibTrans" cxnId="{BEFA4D5B-39F5-41AE-B6BE-1F94F3515725}">
      <dgm:prSet/>
      <dgm:spPr/>
      <dgm:t>
        <a:bodyPr/>
        <a:lstStyle/>
        <a:p>
          <a:pPr>
            <a:lnSpc>
              <a:spcPct val="100000"/>
            </a:lnSpc>
          </a:pPr>
          <a:endParaRPr lang="en-US" sz="1500" b="0"/>
        </a:p>
      </dgm:t>
    </dgm:pt>
    <dgm:pt modelId="{DCA91B69-7B4A-4924-868F-8E60B4D2EE7B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500" b="0" i="0"/>
            <a:t>5V DC via USB-C connector (minimum 3A*)</a:t>
          </a:r>
          <a:endParaRPr lang="en-US" sz="1500" b="0"/>
        </a:p>
      </dgm:t>
    </dgm:pt>
    <dgm:pt modelId="{484CFE26-25EF-41BB-9C46-74527BDB02DB}" type="parTrans" cxnId="{98144A17-04D2-41BB-AFA0-39BCE3D3363C}">
      <dgm:prSet/>
      <dgm:spPr/>
      <dgm:t>
        <a:bodyPr/>
        <a:lstStyle/>
        <a:p>
          <a:pPr>
            <a:lnSpc>
              <a:spcPct val="100000"/>
            </a:lnSpc>
          </a:pPr>
          <a:endParaRPr lang="en-US" sz="1500" b="0"/>
        </a:p>
      </dgm:t>
    </dgm:pt>
    <dgm:pt modelId="{2771B877-F115-485E-B0E3-CB58BEDF8D59}" type="sibTrans" cxnId="{98144A17-04D2-41BB-AFA0-39BCE3D3363C}">
      <dgm:prSet/>
      <dgm:spPr/>
      <dgm:t>
        <a:bodyPr/>
        <a:lstStyle/>
        <a:p>
          <a:pPr>
            <a:lnSpc>
              <a:spcPct val="100000"/>
            </a:lnSpc>
          </a:pPr>
          <a:endParaRPr lang="en-US" sz="1500" b="0"/>
        </a:p>
      </dgm:t>
    </dgm:pt>
    <dgm:pt modelId="{E0C99607-0EC8-42AF-B59E-AD0A82AC2D4A}" type="pres">
      <dgm:prSet presAssocID="{2923507C-AA57-4024-9FCE-C963754ECFFA}" presName="linear" presStyleCnt="0">
        <dgm:presLayoutVars>
          <dgm:animLvl val="lvl"/>
          <dgm:resizeHandles val="exact"/>
        </dgm:presLayoutVars>
      </dgm:prSet>
      <dgm:spPr/>
    </dgm:pt>
    <dgm:pt modelId="{D954C139-9673-486A-BF5C-BDAC9D0AA8C7}" type="pres">
      <dgm:prSet presAssocID="{F07E328F-E218-4BDE-9F62-42D943271085}" presName="parentText" presStyleLbl="node1" presStyleIdx="0" presStyleCnt="8">
        <dgm:presLayoutVars>
          <dgm:chMax val="0"/>
          <dgm:bulletEnabled val="1"/>
        </dgm:presLayoutVars>
      </dgm:prSet>
      <dgm:spPr/>
    </dgm:pt>
    <dgm:pt modelId="{CC164F4E-5FED-49FA-BA3A-E256B032B180}" type="pres">
      <dgm:prSet presAssocID="{123A1FCA-F792-4CD6-B2B1-A40D96BFC43C}" presName="spacer" presStyleCnt="0"/>
      <dgm:spPr/>
    </dgm:pt>
    <dgm:pt modelId="{4DD2F4F5-46EE-4E1D-B82B-16477959B7AD}" type="pres">
      <dgm:prSet presAssocID="{F9B0749B-4360-437F-882D-E08C1175BD0C}" presName="parentText" presStyleLbl="node1" presStyleIdx="1" presStyleCnt="8">
        <dgm:presLayoutVars>
          <dgm:chMax val="0"/>
          <dgm:bulletEnabled val="1"/>
        </dgm:presLayoutVars>
      </dgm:prSet>
      <dgm:spPr/>
    </dgm:pt>
    <dgm:pt modelId="{225D06F9-A882-4C18-94A6-39514CFACB81}" type="pres">
      <dgm:prSet presAssocID="{120409B8-EC84-4345-A303-A9B3E48C27D9}" presName="spacer" presStyleCnt="0"/>
      <dgm:spPr/>
    </dgm:pt>
    <dgm:pt modelId="{C9D5778C-D0FB-43CD-9A60-B6B1E9AC59BB}" type="pres">
      <dgm:prSet presAssocID="{6B851CB7-0C49-4759-9FF0-C599AD4DFC20}" presName="parentText" presStyleLbl="node1" presStyleIdx="2" presStyleCnt="8">
        <dgm:presLayoutVars>
          <dgm:chMax val="0"/>
          <dgm:bulletEnabled val="1"/>
        </dgm:presLayoutVars>
      </dgm:prSet>
      <dgm:spPr/>
    </dgm:pt>
    <dgm:pt modelId="{1EFFF08F-81E4-4D9F-90C1-B87A891E7458}" type="pres">
      <dgm:prSet presAssocID="{E796B16A-BA96-46E6-9DB7-00364931EDCC}" presName="spacer" presStyleCnt="0"/>
      <dgm:spPr/>
    </dgm:pt>
    <dgm:pt modelId="{B78A87A7-0CB4-47F0-8AA2-FA610A3D879A}" type="pres">
      <dgm:prSet presAssocID="{96742DDE-BBAD-4A57-B3D5-9EEC11062E4E}" presName="parentText" presStyleLbl="node1" presStyleIdx="3" presStyleCnt="8">
        <dgm:presLayoutVars>
          <dgm:chMax val="0"/>
          <dgm:bulletEnabled val="1"/>
        </dgm:presLayoutVars>
      </dgm:prSet>
      <dgm:spPr/>
    </dgm:pt>
    <dgm:pt modelId="{0960CCC1-5424-40E0-8651-06C7056F127D}" type="pres">
      <dgm:prSet presAssocID="{1F27B020-EBF4-477F-96B8-4BC968469796}" presName="spacer" presStyleCnt="0"/>
      <dgm:spPr/>
    </dgm:pt>
    <dgm:pt modelId="{5B327C5F-25E3-478E-874D-9D37815B677E}" type="pres">
      <dgm:prSet presAssocID="{3140FA63-7B08-4F22-8C86-438E42F2002B}" presName="parentText" presStyleLbl="node1" presStyleIdx="4" presStyleCnt="8">
        <dgm:presLayoutVars>
          <dgm:chMax val="0"/>
          <dgm:bulletEnabled val="1"/>
        </dgm:presLayoutVars>
      </dgm:prSet>
      <dgm:spPr/>
    </dgm:pt>
    <dgm:pt modelId="{4D209E5C-6A3C-4B6D-B515-082C6D6B9936}" type="pres">
      <dgm:prSet presAssocID="{0B47A78B-F20B-46D3-99A7-A1D19E9CE44C}" presName="spacer" presStyleCnt="0"/>
      <dgm:spPr/>
    </dgm:pt>
    <dgm:pt modelId="{38B61E61-E002-41F8-8D13-0ADE2DB45A5F}" type="pres">
      <dgm:prSet presAssocID="{EE927E3B-8870-450A-80AD-C5034B6457E0}" presName="parentText" presStyleLbl="node1" presStyleIdx="5" presStyleCnt="8">
        <dgm:presLayoutVars>
          <dgm:chMax val="0"/>
          <dgm:bulletEnabled val="1"/>
        </dgm:presLayoutVars>
      </dgm:prSet>
      <dgm:spPr/>
    </dgm:pt>
    <dgm:pt modelId="{123A10F3-E74F-4711-9FB2-1DB790319AA8}" type="pres">
      <dgm:prSet presAssocID="{F7644590-6263-486C-A7E8-43171D6C3A6D}" presName="spacer" presStyleCnt="0"/>
      <dgm:spPr/>
    </dgm:pt>
    <dgm:pt modelId="{11DFD1E4-BD42-465B-AE16-5A6793BBD5C8}" type="pres">
      <dgm:prSet presAssocID="{8D237E1B-0B96-4259-BE8B-995BE38B38DB}" presName="parentText" presStyleLbl="node1" presStyleIdx="6" presStyleCnt="8">
        <dgm:presLayoutVars>
          <dgm:chMax val="0"/>
          <dgm:bulletEnabled val="1"/>
        </dgm:presLayoutVars>
      </dgm:prSet>
      <dgm:spPr/>
    </dgm:pt>
    <dgm:pt modelId="{0A43B693-6749-4C54-B4E4-99AD3569EC6C}" type="pres">
      <dgm:prSet presAssocID="{6911F998-75E3-4F68-AC65-5E8652555CD9}" presName="spacer" presStyleCnt="0"/>
      <dgm:spPr/>
    </dgm:pt>
    <dgm:pt modelId="{63F8AA17-9823-4A11-82CD-9540F0B3AFA9}" type="pres">
      <dgm:prSet presAssocID="{DCA91B69-7B4A-4924-868F-8E60B4D2EE7B}" presName="parentText" presStyleLbl="node1" presStyleIdx="7" presStyleCnt="8">
        <dgm:presLayoutVars>
          <dgm:chMax val="0"/>
          <dgm:bulletEnabled val="1"/>
        </dgm:presLayoutVars>
      </dgm:prSet>
      <dgm:spPr/>
    </dgm:pt>
  </dgm:ptLst>
  <dgm:cxnLst>
    <dgm:cxn modelId="{3563FD10-D08B-40F7-BB74-BDA5E91B6DB4}" type="presOf" srcId="{F9B0749B-4360-437F-882D-E08C1175BD0C}" destId="{4DD2F4F5-46EE-4E1D-B82B-16477959B7AD}" srcOrd="0" destOrd="0" presId="urn:microsoft.com/office/officeart/2005/8/layout/vList2"/>
    <dgm:cxn modelId="{98144A17-04D2-41BB-AFA0-39BCE3D3363C}" srcId="{2923507C-AA57-4024-9FCE-C963754ECFFA}" destId="{DCA91B69-7B4A-4924-868F-8E60B4D2EE7B}" srcOrd="7" destOrd="0" parTransId="{484CFE26-25EF-41BB-9C46-74527BDB02DB}" sibTransId="{2771B877-F115-485E-B0E3-CB58BEDF8D59}"/>
    <dgm:cxn modelId="{7F76822F-F45D-4478-BE00-F59900EEF21C}" type="presOf" srcId="{DCA91B69-7B4A-4924-868F-8E60B4D2EE7B}" destId="{63F8AA17-9823-4A11-82CD-9540F0B3AFA9}" srcOrd="0" destOrd="0" presId="urn:microsoft.com/office/officeart/2005/8/layout/vList2"/>
    <dgm:cxn modelId="{6F2E6436-1A61-4964-AF1C-3BEB55EDFF7D}" type="presOf" srcId="{3140FA63-7B08-4F22-8C86-438E42F2002B}" destId="{5B327C5F-25E3-478E-874D-9D37815B677E}" srcOrd="0" destOrd="0" presId="urn:microsoft.com/office/officeart/2005/8/layout/vList2"/>
    <dgm:cxn modelId="{BEFA4D5B-39F5-41AE-B6BE-1F94F3515725}" srcId="{2923507C-AA57-4024-9FCE-C963754ECFFA}" destId="{8D237E1B-0B96-4259-BE8B-995BE38B38DB}" srcOrd="6" destOrd="0" parTransId="{7BC8473C-0E45-408A-93A9-D24BF36DB3F2}" sibTransId="{6911F998-75E3-4F68-AC65-5E8652555CD9}"/>
    <dgm:cxn modelId="{200F1E61-04B0-466D-9835-E753EBBDA31C}" type="presOf" srcId="{F07E328F-E218-4BDE-9F62-42D943271085}" destId="{D954C139-9673-486A-BF5C-BDAC9D0AA8C7}" srcOrd="0" destOrd="0" presId="urn:microsoft.com/office/officeart/2005/8/layout/vList2"/>
    <dgm:cxn modelId="{7F73776E-5E3C-438F-9C8D-60CC67F6E313}" type="presOf" srcId="{8D237E1B-0B96-4259-BE8B-995BE38B38DB}" destId="{11DFD1E4-BD42-465B-AE16-5A6793BBD5C8}" srcOrd="0" destOrd="0" presId="urn:microsoft.com/office/officeart/2005/8/layout/vList2"/>
    <dgm:cxn modelId="{0DA20273-F50A-496D-A53B-13935F656C42}" type="presOf" srcId="{2923507C-AA57-4024-9FCE-C963754ECFFA}" destId="{E0C99607-0EC8-42AF-B59E-AD0A82AC2D4A}" srcOrd="0" destOrd="0" presId="urn:microsoft.com/office/officeart/2005/8/layout/vList2"/>
    <dgm:cxn modelId="{B6A3D185-D3E6-4639-9ACE-09D3348FC6D9}" srcId="{2923507C-AA57-4024-9FCE-C963754ECFFA}" destId="{EE927E3B-8870-450A-80AD-C5034B6457E0}" srcOrd="5" destOrd="0" parTransId="{6DFA73C3-2E02-4AA5-B2A2-1D6F5701BB94}" sibTransId="{F7644590-6263-486C-A7E8-43171D6C3A6D}"/>
    <dgm:cxn modelId="{FEA98E87-B558-4750-AB7D-1FFF0BD81141}" srcId="{2923507C-AA57-4024-9FCE-C963754ECFFA}" destId="{96742DDE-BBAD-4A57-B3D5-9EEC11062E4E}" srcOrd="3" destOrd="0" parTransId="{AAE306A9-5E9C-497C-8951-FA80D7A3B371}" sibTransId="{1F27B020-EBF4-477F-96B8-4BC968469796}"/>
    <dgm:cxn modelId="{FDE39E96-A2CF-4C7E-B8C3-EDC8319A3AA4}" srcId="{2923507C-AA57-4024-9FCE-C963754ECFFA}" destId="{6B851CB7-0C49-4759-9FF0-C599AD4DFC20}" srcOrd="2" destOrd="0" parTransId="{269F88CB-0D1C-437C-A813-2922147688A6}" sibTransId="{E796B16A-BA96-46E6-9DB7-00364931EDCC}"/>
    <dgm:cxn modelId="{F380DE99-C08C-4BFC-8161-DD942C25CE64}" type="presOf" srcId="{EE927E3B-8870-450A-80AD-C5034B6457E0}" destId="{38B61E61-E002-41F8-8D13-0ADE2DB45A5F}" srcOrd="0" destOrd="0" presId="urn:microsoft.com/office/officeart/2005/8/layout/vList2"/>
    <dgm:cxn modelId="{EE7C6DB5-4815-4219-8236-C034CA67F3D6}" srcId="{2923507C-AA57-4024-9FCE-C963754ECFFA}" destId="{F9B0749B-4360-437F-882D-E08C1175BD0C}" srcOrd="1" destOrd="0" parTransId="{BB06087F-C8B4-4E85-998D-AC660C756FE9}" sibTransId="{120409B8-EC84-4345-A303-A9B3E48C27D9}"/>
    <dgm:cxn modelId="{D8CFDFD6-8D63-4152-8D00-179B573E4FF8}" srcId="{2923507C-AA57-4024-9FCE-C963754ECFFA}" destId="{F07E328F-E218-4BDE-9F62-42D943271085}" srcOrd="0" destOrd="0" parTransId="{BC49DA31-9DE8-413B-B029-25FF40FFA0AB}" sibTransId="{123A1FCA-F792-4CD6-B2B1-A40D96BFC43C}"/>
    <dgm:cxn modelId="{1A783AEC-648A-4BF3-A434-AEBC39D670DB}" type="presOf" srcId="{96742DDE-BBAD-4A57-B3D5-9EEC11062E4E}" destId="{B78A87A7-0CB4-47F0-8AA2-FA610A3D879A}" srcOrd="0" destOrd="0" presId="urn:microsoft.com/office/officeart/2005/8/layout/vList2"/>
    <dgm:cxn modelId="{353356F3-B583-4B96-BFF8-7E44BAAD1295}" srcId="{2923507C-AA57-4024-9FCE-C963754ECFFA}" destId="{3140FA63-7B08-4F22-8C86-438E42F2002B}" srcOrd="4" destOrd="0" parTransId="{7329C77C-5688-4BB1-A5C4-CCF503675C8F}" sibTransId="{0B47A78B-F20B-46D3-99A7-A1D19E9CE44C}"/>
    <dgm:cxn modelId="{BA7EDDF8-37BB-4B05-8300-1482E82BCF4E}" type="presOf" srcId="{6B851CB7-0C49-4759-9FF0-C599AD4DFC20}" destId="{C9D5778C-D0FB-43CD-9A60-B6B1E9AC59BB}" srcOrd="0" destOrd="0" presId="urn:microsoft.com/office/officeart/2005/8/layout/vList2"/>
    <dgm:cxn modelId="{27CB9B86-8CE8-45D6-84BA-E0A3EE05C566}" type="presParOf" srcId="{E0C99607-0EC8-42AF-B59E-AD0A82AC2D4A}" destId="{D954C139-9673-486A-BF5C-BDAC9D0AA8C7}" srcOrd="0" destOrd="0" presId="urn:microsoft.com/office/officeart/2005/8/layout/vList2"/>
    <dgm:cxn modelId="{F4153E3D-2313-4500-8E9D-F24B7F160DE0}" type="presParOf" srcId="{E0C99607-0EC8-42AF-B59E-AD0A82AC2D4A}" destId="{CC164F4E-5FED-49FA-BA3A-E256B032B180}" srcOrd="1" destOrd="0" presId="urn:microsoft.com/office/officeart/2005/8/layout/vList2"/>
    <dgm:cxn modelId="{899CBB86-B57C-4100-B257-00B8AA2A1ADF}" type="presParOf" srcId="{E0C99607-0EC8-42AF-B59E-AD0A82AC2D4A}" destId="{4DD2F4F5-46EE-4E1D-B82B-16477959B7AD}" srcOrd="2" destOrd="0" presId="urn:microsoft.com/office/officeart/2005/8/layout/vList2"/>
    <dgm:cxn modelId="{78CEF5DD-B113-4104-B393-1D85E1CD3125}" type="presParOf" srcId="{E0C99607-0EC8-42AF-B59E-AD0A82AC2D4A}" destId="{225D06F9-A882-4C18-94A6-39514CFACB81}" srcOrd="3" destOrd="0" presId="urn:microsoft.com/office/officeart/2005/8/layout/vList2"/>
    <dgm:cxn modelId="{0490FCE6-3A9E-49BF-BAB0-D3BE8ADBE284}" type="presParOf" srcId="{E0C99607-0EC8-42AF-B59E-AD0A82AC2D4A}" destId="{C9D5778C-D0FB-43CD-9A60-B6B1E9AC59BB}" srcOrd="4" destOrd="0" presId="urn:microsoft.com/office/officeart/2005/8/layout/vList2"/>
    <dgm:cxn modelId="{8EE0CE35-12B2-40DC-9E64-E475B2245152}" type="presParOf" srcId="{E0C99607-0EC8-42AF-B59E-AD0A82AC2D4A}" destId="{1EFFF08F-81E4-4D9F-90C1-B87A891E7458}" srcOrd="5" destOrd="0" presId="urn:microsoft.com/office/officeart/2005/8/layout/vList2"/>
    <dgm:cxn modelId="{1DE30DC8-A86F-4009-9F6F-E908D3D400D9}" type="presParOf" srcId="{E0C99607-0EC8-42AF-B59E-AD0A82AC2D4A}" destId="{B78A87A7-0CB4-47F0-8AA2-FA610A3D879A}" srcOrd="6" destOrd="0" presId="urn:microsoft.com/office/officeart/2005/8/layout/vList2"/>
    <dgm:cxn modelId="{F2D3469D-9655-4A5E-9E9C-756E2FB0DF25}" type="presParOf" srcId="{E0C99607-0EC8-42AF-B59E-AD0A82AC2D4A}" destId="{0960CCC1-5424-40E0-8651-06C7056F127D}" srcOrd="7" destOrd="0" presId="urn:microsoft.com/office/officeart/2005/8/layout/vList2"/>
    <dgm:cxn modelId="{CB002AAD-85A4-4F19-BA9D-D7C8CF8D529C}" type="presParOf" srcId="{E0C99607-0EC8-42AF-B59E-AD0A82AC2D4A}" destId="{5B327C5F-25E3-478E-874D-9D37815B677E}" srcOrd="8" destOrd="0" presId="urn:microsoft.com/office/officeart/2005/8/layout/vList2"/>
    <dgm:cxn modelId="{4280EA81-5FE1-405B-892F-62364DA011C2}" type="presParOf" srcId="{E0C99607-0EC8-42AF-B59E-AD0A82AC2D4A}" destId="{4D209E5C-6A3C-4B6D-B515-082C6D6B9936}" srcOrd="9" destOrd="0" presId="urn:microsoft.com/office/officeart/2005/8/layout/vList2"/>
    <dgm:cxn modelId="{BA28F0E3-493A-4771-A87E-CC2C8233E00A}" type="presParOf" srcId="{E0C99607-0EC8-42AF-B59E-AD0A82AC2D4A}" destId="{38B61E61-E002-41F8-8D13-0ADE2DB45A5F}" srcOrd="10" destOrd="0" presId="urn:microsoft.com/office/officeart/2005/8/layout/vList2"/>
    <dgm:cxn modelId="{D513387F-7E68-43DD-8D01-DCCDE4D97728}" type="presParOf" srcId="{E0C99607-0EC8-42AF-B59E-AD0A82AC2D4A}" destId="{123A10F3-E74F-4711-9FB2-1DB790319AA8}" srcOrd="11" destOrd="0" presId="urn:microsoft.com/office/officeart/2005/8/layout/vList2"/>
    <dgm:cxn modelId="{FB40BFC3-B9AA-4230-8C10-FD662CBC1FD8}" type="presParOf" srcId="{E0C99607-0EC8-42AF-B59E-AD0A82AC2D4A}" destId="{11DFD1E4-BD42-465B-AE16-5A6793BBD5C8}" srcOrd="12" destOrd="0" presId="urn:microsoft.com/office/officeart/2005/8/layout/vList2"/>
    <dgm:cxn modelId="{56FA76AC-8061-4B05-88E9-A88338D1CD30}" type="presParOf" srcId="{E0C99607-0EC8-42AF-B59E-AD0A82AC2D4A}" destId="{0A43B693-6749-4C54-B4E4-99AD3569EC6C}" srcOrd="13" destOrd="0" presId="urn:microsoft.com/office/officeart/2005/8/layout/vList2"/>
    <dgm:cxn modelId="{91562959-07FC-4ABC-A2C9-98C04233F6FB}" type="presParOf" srcId="{E0C99607-0EC8-42AF-B59E-AD0A82AC2D4A}" destId="{63F8AA17-9823-4A11-82CD-9540F0B3AFA9}" srcOrd="1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D42E0DA-9025-44C9-906E-491AFC48A958}" type="doc">
      <dgm:prSet loTypeId="urn:microsoft.com/office/officeart/2005/8/layout/vList2" loCatId="list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en-US"/>
        </a:p>
      </dgm:t>
    </dgm:pt>
    <dgm:pt modelId="{BB7A8510-5984-4CED-ADD7-A9698B93CCA7}">
      <dgm:prSet custT="1"/>
      <dgm:spPr/>
      <dgm:t>
        <a:bodyPr/>
        <a:lstStyle/>
        <a:p>
          <a:r>
            <a:rPr lang="en-US" sz="1500" b="0" i="0"/>
            <a:t>Controlled by AT Command</a:t>
          </a:r>
          <a:endParaRPr lang="en-US" sz="1500"/>
        </a:p>
      </dgm:t>
    </dgm:pt>
    <dgm:pt modelId="{4451793A-B330-47E9-B163-06BE01E63B15}" type="parTrans" cxnId="{D8F1FC83-327C-4647-93A4-73F7228912CC}">
      <dgm:prSet/>
      <dgm:spPr/>
      <dgm:t>
        <a:bodyPr/>
        <a:lstStyle/>
        <a:p>
          <a:endParaRPr lang="en-US" sz="1500"/>
        </a:p>
      </dgm:t>
    </dgm:pt>
    <dgm:pt modelId="{1FECAA27-92DC-4493-A7F4-EEED486B4E62}" type="sibTrans" cxnId="{D8F1FC83-327C-4647-93A4-73F7228912CC}">
      <dgm:prSet/>
      <dgm:spPr/>
      <dgm:t>
        <a:bodyPr/>
        <a:lstStyle/>
        <a:p>
          <a:endParaRPr lang="en-US" sz="1500"/>
        </a:p>
      </dgm:t>
    </dgm:pt>
    <dgm:pt modelId="{0212EE5D-0CAD-4542-97AD-627E4D23F3EE}">
      <dgm:prSet custT="1"/>
      <dgm:spPr/>
      <dgm:t>
        <a:bodyPr/>
        <a:lstStyle/>
        <a:p>
          <a:r>
            <a:rPr lang="en-US" sz="1500" b="0" i="0"/>
            <a:t>Voltage Input : 5 - 20 V</a:t>
          </a:r>
          <a:endParaRPr lang="en-US" sz="1500"/>
        </a:p>
      </dgm:t>
    </dgm:pt>
    <dgm:pt modelId="{B9F2C6D8-5C7A-4D12-9BBC-9BF01C769CB5}" type="parTrans" cxnId="{1E10C26B-C4AC-4F0A-B18D-D980D76F20C8}">
      <dgm:prSet/>
      <dgm:spPr/>
      <dgm:t>
        <a:bodyPr/>
        <a:lstStyle/>
        <a:p>
          <a:endParaRPr lang="en-US" sz="1500"/>
        </a:p>
      </dgm:t>
    </dgm:pt>
    <dgm:pt modelId="{03FAFC42-E50F-492C-87C6-B5406B8728E4}" type="sibTrans" cxnId="{1E10C26B-C4AC-4F0A-B18D-D980D76F20C8}">
      <dgm:prSet/>
      <dgm:spPr/>
      <dgm:t>
        <a:bodyPr/>
        <a:lstStyle/>
        <a:p>
          <a:endParaRPr lang="en-US" sz="1500"/>
        </a:p>
      </dgm:t>
    </dgm:pt>
    <dgm:pt modelId="{FC951F48-DE86-416E-BAA7-2912A8BFBF87}">
      <dgm:prSet custT="1"/>
      <dgm:spPr/>
      <dgm:t>
        <a:bodyPr/>
        <a:lstStyle/>
        <a:p>
          <a:r>
            <a:rPr lang="en-US" sz="1500" b="0" i="0"/>
            <a:t>Quad-band 850/900/1800/1900 MHZ </a:t>
          </a:r>
          <a:endParaRPr lang="en-US" sz="1500"/>
        </a:p>
      </dgm:t>
    </dgm:pt>
    <dgm:pt modelId="{7F96B23F-D25D-4EB1-9CD6-63D2CEAF14FE}" type="parTrans" cxnId="{3070092E-48BE-49B9-9772-04E61B995A87}">
      <dgm:prSet/>
      <dgm:spPr/>
      <dgm:t>
        <a:bodyPr/>
        <a:lstStyle/>
        <a:p>
          <a:endParaRPr lang="en-US" sz="1500"/>
        </a:p>
      </dgm:t>
    </dgm:pt>
    <dgm:pt modelId="{03915660-7F87-4A19-BD1D-E68E0B4F4C64}" type="sibTrans" cxnId="{3070092E-48BE-49B9-9772-04E61B995A87}">
      <dgm:prSet/>
      <dgm:spPr/>
      <dgm:t>
        <a:bodyPr/>
        <a:lstStyle/>
        <a:p>
          <a:endParaRPr lang="en-US" sz="1500"/>
        </a:p>
      </dgm:t>
    </dgm:pt>
    <dgm:pt modelId="{578E2A19-93B4-45E6-9987-A8503871CD77}">
      <dgm:prSet custT="1"/>
      <dgm:spPr/>
      <dgm:t>
        <a:bodyPr/>
        <a:lstStyle/>
        <a:p>
          <a:r>
            <a:rPr lang="en-US" sz="1500" b="0" i="0" dirty="0"/>
            <a:t>Supports 3.0V to 5.0V logic level</a:t>
          </a:r>
          <a:endParaRPr lang="en-US" sz="1500" dirty="0"/>
        </a:p>
      </dgm:t>
    </dgm:pt>
    <dgm:pt modelId="{ADD5C6FE-2095-40CD-9D7A-D7C94EF93DF7}" type="parTrans" cxnId="{2C16292F-B834-4091-8ED5-0E0E2A6C6636}">
      <dgm:prSet/>
      <dgm:spPr/>
      <dgm:t>
        <a:bodyPr/>
        <a:lstStyle/>
        <a:p>
          <a:endParaRPr lang="en-US" sz="1500"/>
        </a:p>
      </dgm:t>
    </dgm:pt>
    <dgm:pt modelId="{EF86518E-AD9B-42A2-94E4-CEE302362EFE}" type="sibTrans" cxnId="{2C16292F-B834-4091-8ED5-0E0E2A6C6636}">
      <dgm:prSet/>
      <dgm:spPr/>
      <dgm:t>
        <a:bodyPr/>
        <a:lstStyle/>
        <a:p>
          <a:endParaRPr lang="en-US" sz="1500"/>
        </a:p>
      </dgm:t>
    </dgm:pt>
    <dgm:pt modelId="{BAF0C5A7-B5DB-426F-9E15-0FA223892F77}">
      <dgm:prSet custT="1"/>
      <dgm:spPr/>
      <dgm:t>
        <a:bodyPr/>
        <a:lstStyle/>
        <a:p>
          <a:r>
            <a:rPr lang="en-US" sz="1500" b="0" i="0"/>
            <a:t>Low power consumption, 10mA in sleep mode</a:t>
          </a:r>
          <a:endParaRPr lang="en-US" sz="1500"/>
        </a:p>
      </dgm:t>
    </dgm:pt>
    <dgm:pt modelId="{CFCB7A97-FFDA-4633-AB16-D872B57FA692}" type="parTrans" cxnId="{E5356FD0-9C0E-448A-B42D-7A806023C1F0}">
      <dgm:prSet/>
      <dgm:spPr/>
      <dgm:t>
        <a:bodyPr/>
        <a:lstStyle/>
        <a:p>
          <a:endParaRPr lang="en-US" sz="1500"/>
        </a:p>
      </dgm:t>
    </dgm:pt>
    <dgm:pt modelId="{397E6862-7456-4FC4-85B0-2268721C2A3C}" type="sibTrans" cxnId="{E5356FD0-9C0E-448A-B42D-7A806023C1F0}">
      <dgm:prSet/>
      <dgm:spPr/>
      <dgm:t>
        <a:bodyPr/>
        <a:lstStyle/>
        <a:p>
          <a:endParaRPr lang="en-US" sz="1500"/>
        </a:p>
      </dgm:t>
    </dgm:pt>
    <dgm:pt modelId="{D4CE8D9E-0963-429F-87FD-5610418BA61D}">
      <dgm:prSet custT="1"/>
      <dgm:spPr/>
      <dgm:t>
        <a:bodyPr/>
        <a:lstStyle/>
        <a:p>
          <a:r>
            <a:rPr lang="en-US" sz="1500" b="0" i="0"/>
            <a:t>Supports GPS Technology and LED status indicators </a:t>
          </a:r>
          <a:endParaRPr lang="en-US" sz="1500"/>
        </a:p>
      </dgm:t>
    </dgm:pt>
    <dgm:pt modelId="{B4E4C10A-2FFE-45C8-B0CF-F6314F41F10B}" type="parTrans" cxnId="{01D68371-7E91-44E0-A224-9DE77D431AAA}">
      <dgm:prSet/>
      <dgm:spPr/>
      <dgm:t>
        <a:bodyPr/>
        <a:lstStyle/>
        <a:p>
          <a:endParaRPr lang="en-US" sz="1500"/>
        </a:p>
      </dgm:t>
    </dgm:pt>
    <dgm:pt modelId="{E76B4BB6-32DF-4F78-8DB5-71B0223B77BA}" type="sibTrans" cxnId="{01D68371-7E91-44E0-A224-9DE77D431AAA}">
      <dgm:prSet/>
      <dgm:spPr/>
      <dgm:t>
        <a:bodyPr/>
        <a:lstStyle/>
        <a:p>
          <a:endParaRPr lang="en-US" sz="1500"/>
        </a:p>
      </dgm:t>
    </dgm:pt>
    <dgm:pt modelId="{6DD56ADD-8CEC-48E4-8D89-1DA3946A0D8E}">
      <dgm:prSet custT="1"/>
      <dgm:spPr/>
      <dgm:t>
        <a:bodyPr/>
        <a:lstStyle/>
        <a:p>
          <a:r>
            <a:rPr lang="en-US" sz="1500" b="0" i="0"/>
            <a:t>SIM card holder </a:t>
          </a:r>
          <a:endParaRPr lang="en-US" sz="1500"/>
        </a:p>
      </dgm:t>
    </dgm:pt>
    <dgm:pt modelId="{FE7D6F2C-0971-4A12-9931-EC521F90BABF}" type="parTrans" cxnId="{D1BB6084-9C7E-42E8-BB96-275FEF61044B}">
      <dgm:prSet/>
      <dgm:spPr/>
      <dgm:t>
        <a:bodyPr/>
        <a:lstStyle/>
        <a:p>
          <a:endParaRPr lang="en-US" sz="1500"/>
        </a:p>
      </dgm:t>
    </dgm:pt>
    <dgm:pt modelId="{EC8F30BA-2AA4-41D1-9DF5-33F1B651E6DB}" type="sibTrans" cxnId="{D1BB6084-9C7E-42E8-BB96-275FEF61044B}">
      <dgm:prSet/>
      <dgm:spPr/>
      <dgm:t>
        <a:bodyPr/>
        <a:lstStyle/>
        <a:p>
          <a:endParaRPr lang="en-US" sz="1500"/>
        </a:p>
      </dgm:t>
    </dgm:pt>
    <dgm:pt modelId="{ACF65817-04DC-4400-9F57-C6BAFEA00724}">
      <dgm:prSet custT="1"/>
      <dgm:spPr/>
      <dgm:t>
        <a:bodyPr/>
        <a:lstStyle/>
        <a:p>
          <a:r>
            <a:rPr lang="en-US" sz="1500" b="0" i="0"/>
            <a:t>PCB size: 53mm X 48mmX1.6mm</a:t>
          </a:r>
          <a:endParaRPr lang="en-US" sz="1500"/>
        </a:p>
      </dgm:t>
    </dgm:pt>
    <dgm:pt modelId="{F30DC67A-3384-49C4-95ED-EAD3815681EB}" type="parTrans" cxnId="{B03A1642-FF2D-46DA-A8F5-C5E5D8DF7E8E}">
      <dgm:prSet/>
      <dgm:spPr/>
      <dgm:t>
        <a:bodyPr/>
        <a:lstStyle/>
        <a:p>
          <a:endParaRPr lang="en-US" sz="1500"/>
        </a:p>
      </dgm:t>
    </dgm:pt>
    <dgm:pt modelId="{8CEE8C44-2CA4-4A1C-838B-22DE81C51A89}" type="sibTrans" cxnId="{B03A1642-FF2D-46DA-A8F5-C5E5D8DF7E8E}">
      <dgm:prSet/>
      <dgm:spPr/>
      <dgm:t>
        <a:bodyPr/>
        <a:lstStyle/>
        <a:p>
          <a:endParaRPr lang="en-US" sz="1500"/>
        </a:p>
      </dgm:t>
    </dgm:pt>
    <dgm:pt modelId="{F3083770-9A49-4A40-817F-8555B31638B9}" type="pres">
      <dgm:prSet presAssocID="{AD42E0DA-9025-44C9-906E-491AFC48A958}" presName="linear" presStyleCnt="0">
        <dgm:presLayoutVars>
          <dgm:animLvl val="lvl"/>
          <dgm:resizeHandles val="exact"/>
        </dgm:presLayoutVars>
      </dgm:prSet>
      <dgm:spPr/>
    </dgm:pt>
    <dgm:pt modelId="{69C53048-D4A5-4472-AA1E-E2229B8F86B3}" type="pres">
      <dgm:prSet presAssocID="{BB7A8510-5984-4CED-ADD7-A9698B93CCA7}" presName="parentText" presStyleLbl="node1" presStyleIdx="0" presStyleCnt="8">
        <dgm:presLayoutVars>
          <dgm:chMax val="0"/>
          <dgm:bulletEnabled val="1"/>
        </dgm:presLayoutVars>
      </dgm:prSet>
      <dgm:spPr/>
    </dgm:pt>
    <dgm:pt modelId="{414355EE-D0D4-4BFF-8544-F0EAC45EA020}" type="pres">
      <dgm:prSet presAssocID="{1FECAA27-92DC-4493-A7F4-EEED486B4E62}" presName="spacer" presStyleCnt="0"/>
      <dgm:spPr/>
    </dgm:pt>
    <dgm:pt modelId="{88C163CD-8E8A-494B-8EA4-2F82D65006A1}" type="pres">
      <dgm:prSet presAssocID="{0212EE5D-0CAD-4542-97AD-627E4D23F3EE}" presName="parentText" presStyleLbl="node1" presStyleIdx="1" presStyleCnt="8">
        <dgm:presLayoutVars>
          <dgm:chMax val="0"/>
          <dgm:bulletEnabled val="1"/>
        </dgm:presLayoutVars>
      </dgm:prSet>
      <dgm:spPr/>
    </dgm:pt>
    <dgm:pt modelId="{1D57332C-4AED-4455-82B8-95D9B7372CC4}" type="pres">
      <dgm:prSet presAssocID="{03FAFC42-E50F-492C-87C6-B5406B8728E4}" presName="spacer" presStyleCnt="0"/>
      <dgm:spPr/>
    </dgm:pt>
    <dgm:pt modelId="{9D89E2E8-6DBD-4088-A9EC-6AE8E45DE269}" type="pres">
      <dgm:prSet presAssocID="{FC951F48-DE86-416E-BAA7-2912A8BFBF87}" presName="parentText" presStyleLbl="node1" presStyleIdx="2" presStyleCnt="8">
        <dgm:presLayoutVars>
          <dgm:chMax val="0"/>
          <dgm:bulletEnabled val="1"/>
        </dgm:presLayoutVars>
      </dgm:prSet>
      <dgm:spPr/>
    </dgm:pt>
    <dgm:pt modelId="{732F1EEA-6CBC-439D-9F2B-8DDB808E6936}" type="pres">
      <dgm:prSet presAssocID="{03915660-7F87-4A19-BD1D-E68E0B4F4C64}" presName="spacer" presStyleCnt="0"/>
      <dgm:spPr/>
    </dgm:pt>
    <dgm:pt modelId="{40B90DA6-BBDB-4BB6-96B1-F14D8DA86447}" type="pres">
      <dgm:prSet presAssocID="{578E2A19-93B4-45E6-9987-A8503871CD77}" presName="parentText" presStyleLbl="node1" presStyleIdx="3" presStyleCnt="8">
        <dgm:presLayoutVars>
          <dgm:chMax val="0"/>
          <dgm:bulletEnabled val="1"/>
        </dgm:presLayoutVars>
      </dgm:prSet>
      <dgm:spPr/>
    </dgm:pt>
    <dgm:pt modelId="{9CC77EBD-B286-4A33-9EDF-67DDDE1721F7}" type="pres">
      <dgm:prSet presAssocID="{EF86518E-AD9B-42A2-94E4-CEE302362EFE}" presName="spacer" presStyleCnt="0"/>
      <dgm:spPr/>
    </dgm:pt>
    <dgm:pt modelId="{67FACAE4-2D8C-471C-AB55-BC8A9818B93F}" type="pres">
      <dgm:prSet presAssocID="{BAF0C5A7-B5DB-426F-9E15-0FA223892F77}" presName="parentText" presStyleLbl="node1" presStyleIdx="4" presStyleCnt="8">
        <dgm:presLayoutVars>
          <dgm:chMax val="0"/>
          <dgm:bulletEnabled val="1"/>
        </dgm:presLayoutVars>
      </dgm:prSet>
      <dgm:spPr/>
    </dgm:pt>
    <dgm:pt modelId="{5698682C-B536-4533-BFBB-77217980E3A9}" type="pres">
      <dgm:prSet presAssocID="{397E6862-7456-4FC4-85B0-2268721C2A3C}" presName="spacer" presStyleCnt="0"/>
      <dgm:spPr/>
    </dgm:pt>
    <dgm:pt modelId="{9B60E99C-409A-4818-828D-92B285C4F048}" type="pres">
      <dgm:prSet presAssocID="{D4CE8D9E-0963-429F-87FD-5610418BA61D}" presName="parentText" presStyleLbl="node1" presStyleIdx="5" presStyleCnt="8" custLinFactNeighborX="-135">
        <dgm:presLayoutVars>
          <dgm:chMax val="0"/>
          <dgm:bulletEnabled val="1"/>
        </dgm:presLayoutVars>
      </dgm:prSet>
      <dgm:spPr/>
    </dgm:pt>
    <dgm:pt modelId="{AFDDF713-270A-45DC-8815-F4AB85438EC5}" type="pres">
      <dgm:prSet presAssocID="{E76B4BB6-32DF-4F78-8DB5-71B0223B77BA}" presName="spacer" presStyleCnt="0"/>
      <dgm:spPr/>
    </dgm:pt>
    <dgm:pt modelId="{152CF96B-B96B-47A9-92ED-73D64D206F13}" type="pres">
      <dgm:prSet presAssocID="{6DD56ADD-8CEC-48E4-8D89-1DA3946A0D8E}" presName="parentText" presStyleLbl="node1" presStyleIdx="6" presStyleCnt="8">
        <dgm:presLayoutVars>
          <dgm:chMax val="0"/>
          <dgm:bulletEnabled val="1"/>
        </dgm:presLayoutVars>
      </dgm:prSet>
      <dgm:spPr/>
    </dgm:pt>
    <dgm:pt modelId="{FE3BDA1A-BEB5-4E16-987C-C32D6E708A53}" type="pres">
      <dgm:prSet presAssocID="{EC8F30BA-2AA4-41D1-9DF5-33F1B651E6DB}" presName="spacer" presStyleCnt="0"/>
      <dgm:spPr/>
    </dgm:pt>
    <dgm:pt modelId="{34EA6367-8B4E-4AF4-B698-F4163E712F35}" type="pres">
      <dgm:prSet presAssocID="{ACF65817-04DC-4400-9F57-C6BAFEA00724}" presName="parentText" presStyleLbl="node1" presStyleIdx="7" presStyleCnt="8">
        <dgm:presLayoutVars>
          <dgm:chMax val="0"/>
          <dgm:bulletEnabled val="1"/>
        </dgm:presLayoutVars>
      </dgm:prSet>
      <dgm:spPr/>
    </dgm:pt>
  </dgm:ptLst>
  <dgm:cxnLst>
    <dgm:cxn modelId="{4C09ED1D-63E7-418F-9BAF-DE848C5D5A1E}" type="presOf" srcId="{FC951F48-DE86-416E-BAA7-2912A8BFBF87}" destId="{9D89E2E8-6DBD-4088-A9EC-6AE8E45DE269}" srcOrd="0" destOrd="0" presId="urn:microsoft.com/office/officeart/2005/8/layout/vList2"/>
    <dgm:cxn modelId="{AD9C4521-F15E-409A-934C-0DBFD00F28B0}" type="presOf" srcId="{BAF0C5A7-B5DB-426F-9E15-0FA223892F77}" destId="{67FACAE4-2D8C-471C-AB55-BC8A9818B93F}" srcOrd="0" destOrd="0" presId="urn:microsoft.com/office/officeart/2005/8/layout/vList2"/>
    <dgm:cxn modelId="{3070092E-48BE-49B9-9772-04E61B995A87}" srcId="{AD42E0DA-9025-44C9-906E-491AFC48A958}" destId="{FC951F48-DE86-416E-BAA7-2912A8BFBF87}" srcOrd="2" destOrd="0" parTransId="{7F96B23F-D25D-4EB1-9CD6-63D2CEAF14FE}" sibTransId="{03915660-7F87-4A19-BD1D-E68E0B4F4C64}"/>
    <dgm:cxn modelId="{2C16292F-B834-4091-8ED5-0E0E2A6C6636}" srcId="{AD42E0DA-9025-44C9-906E-491AFC48A958}" destId="{578E2A19-93B4-45E6-9987-A8503871CD77}" srcOrd="3" destOrd="0" parTransId="{ADD5C6FE-2095-40CD-9D7A-D7C94EF93DF7}" sibTransId="{EF86518E-AD9B-42A2-94E4-CEE302362EFE}"/>
    <dgm:cxn modelId="{B03A1642-FF2D-46DA-A8F5-C5E5D8DF7E8E}" srcId="{AD42E0DA-9025-44C9-906E-491AFC48A958}" destId="{ACF65817-04DC-4400-9F57-C6BAFEA00724}" srcOrd="7" destOrd="0" parTransId="{F30DC67A-3384-49C4-95ED-EAD3815681EB}" sibTransId="{8CEE8C44-2CA4-4A1C-838B-22DE81C51A89}"/>
    <dgm:cxn modelId="{F4AC2A65-9434-4E2A-BF48-E74002C33B01}" type="presOf" srcId="{D4CE8D9E-0963-429F-87FD-5610418BA61D}" destId="{9B60E99C-409A-4818-828D-92B285C4F048}" srcOrd="0" destOrd="0" presId="urn:microsoft.com/office/officeart/2005/8/layout/vList2"/>
    <dgm:cxn modelId="{1E10C26B-C4AC-4F0A-B18D-D980D76F20C8}" srcId="{AD42E0DA-9025-44C9-906E-491AFC48A958}" destId="{0212EE5D-0CAD-4542-97AD-627E4D23F3EE}" srcOrd="1" destOrd="0" parTransId="{B9F2C6D8-5C7A-4D12-9BBC-9BF01C769CB5}" sibTransId="{03FAFC42-E50F-492C-87C6-B5406B8728E4}"/>
    <dgm:cxn modelId="{178C306D-79E8-45E5-93DA-CCD6F097CA99}" type="presOf" srcId="{578E2A19-93B4-45E6-9987-A8503871CD77}" destId="{40B90DA6-BBDB-4BB6-96B1-F14D8DA86447}" srcOrd="0" destOrd="0" presId="urn:microsoft.com/office/officeart/2005/8/layout/vList2"/>
    <dgm:cxn modelId="{01D68371-7E91-44E0-A224-9DE77D431AAA}" srcId="{AD42E0DA-9025-44C9-906E-491AFC48A958}" destId="{D4CE8D9E-0963-429F-87FD-5610418BA61D}" srcOrd="5" destOrd="0" parTransId="{B4E4C10A-2FFE-45C8-B0CF-F6314F41F10B}" sibTransId="{E76B4BB6-32DF-4F78-8DB5-71B0223B77BA}"/>
    <dgm:cxn modelId="{DA092955-0434-439B-A4C5-EDFB7D0A626C}" type="presOf" srcId="{0212EE5D-0CAD-4542-97AD-627E4D23F3EE}" destId="{88C163CD-8E8A-494B-8EA4-2F82D65006A1}" srcOrd="0" destOrd="0" presId="urn:microsoft.com/office/officeart/2005/8/layout/vList2"/>
    <dgm:cxn modelId="{D8F1FC83-327C-4647-93A4-73F7228912CC}" srcId="{AD42E0DA-9025-44C9-906E-491AFC48A958}" destId="{BB7A8510-5984-4CED-ADD7-A9698B93CCA7}" srcOrd="0" destOrd="0" parTransId="{4451793A-B330-47E9-B163-06BE01E63B15}" sibTransId="{1FECAA27-92DC-4493-A7F4-EEED486B4E62}"/>
    <dgm:cxn modelId="{D1BB6084-9C7E-42E8-BB96-275FEF61044B}" srcId="{AD42E0DA-9025-44C9-906E-491AFC48A958}" destId="{6DD56ADD-8CEC-48E4-8D89-1DA3946A0D8E}" srcOrd="6" destOrd="0" parTransId="{FE7D6F2C-0971-4A12-9931-EC521F90BABF}" sibTransId="{EC8F30BA-2AA4-41D1-9DF5-33F1B651E6DB}"/>
    <dgm:cxn modelId="{CE00A1AD-93D1-4AC9-BDDD-9D1FF792B581}" type="presOf" srcId="{AD42E0DA-9025-44C9-906E-491AFC48A958}" destId="{F3083770-9A49-4A40-817F-8555B31638B9}" srcOrd="0" destOrd="0" presId="urn:microsoft.com/office/officeart/2005/8/layout/vList2"/>
    <dgm:cxn modelId="{4AD897BD-90AB-4DC8-AAE7-4BAA3DB3AAC0}" type="presOf" srcId="{BB7A8510-5984-4CED-ADD7-A9698B93CCA7}" destId="{69C53048-D4A5-4472-AA1E-E2229B8F86B3}" srcOrd="0" destOrd="0" presId="urn:microsoft.com/office/officeart/2005/8/layout/vList2"/>
    <dgm:cxn modelId="{EE578DC1-B696-43A3-939B-ABC630E08453}" type="presOf" srcId="{6DD56ADD-8CEC-48E4-8D89-1DA3946A0D8E}" destId="{152CF96B-B96B-47A9-92ED-73D64D206F13}" srcOrd="0" destOrd="0" presId="urn:microsoft.com/office/officeart/2005/8/layout/vList2"/>
    <dgm:cxn modelId="{E5356FD0-9C0E-448A-B42D-7A806023C1F0}" srcId="{AD42E0DA-9025-44C9-906E-491AFC48A958}" destId="{BAF0C5A7-B5DB-426F-9E15-0FA223892F77}" srcOrd="4" destOrd="0" parTransId="{CFCB7A97-FFDA-4633-AB16-D872B57FA692}" sibTransId="{397E6862-7456-4FC4-85B0-2268721C2A3C}"/>
    <dgm:cxn modelId="{ACE693D6-53D5-47D1-A44D-296FF25E40FC}" type="presOf" srcId="{ACF65817-04DC-4400-9F57-C6BAFEA00724}" destId="{34EA6367-8B4E-4AF4-B698-F4163E712F35}" srcOrd="0" destOrd="0" presId="urn:microsoft.com/office/officeart/2005/8/layout/vList2"/>
    <dgm:cxn modelId="{B4F645F8-0D43-44F0-8EE6-39EF08DDF023}" type="presParOf" srcId="{F3083770-9A49-4A40-817F-8555B31638B9}" destId="{69C53048-D4A5-4472-AA1E-E2229B8F86B3}" srcOrd="0" destOrd="0" presId="urn:microsoft.com/office/officeart/2005/8/layout/vList2"/>
    <dgm:cxn modelId="{0728D801-B47F-441A-895D-C0A2338B343B}" type="presParOf" srcId="{F3083770-9A49-4A40-817F-8555B31638B9}" destId="{414355EE-D0D4-4BFF-8544-F0EAC45EA020}" srcOrd="1" destOrd="0" presId="urn:microsoft.com/office/officeart/2005/8/layout/vList2"/>
    <dgm:cxn modelId="{C7160B54-0457-4610-825B-6D31580A0FDE}" type="presParOf" srcId="{F3083770-9A49-4A40-817F-8555B31638B9}" destId="{88C163CD-8E8A-494B-8EA4-2F82D65006A1}" srcOrd="2" destOrd="0" presId="urn:microsoft.com/office/officeart/2005/8/layout/vList2"/>
    <dgm:cxn modelId="{B4012895-620D-4E99-A594-DEEAA00474E6}" type="presParOf" srcId="{F3083770-9A49-4A40-817F-8555B31638B9}" destId="{1D57332C-4AED-4455-82B8-95D9B7372CC4}" srcOrd="3" destOrd="0" presId="urn:microsoft.com/office/officeart/2005/8/layout/vList2"/>
    <dgm:cxn modelId="{60B94FB0-1CB4-4405-9052-EEB56EE21225}" type="presParOf" srcId="{F3083770-9A49-4A40-817F-8555B31638B9}" destId="{9D89E2E8-6DBD-4088-A9EC-6AE8E45DE269}" srcOrd="4" destOrd="0" presId="urn:microsoft.com/office/officeart/2005/8/layout/vList2"/>
    <dgm:cxn modelId="{0114EDE2-B985-4D62-82D7-70B72106E0D3}" type="presParOf" srcId="{F3083770-9A49-4A40-817F-8555B31638B9}" destId="{732F1EEA-6CBC-439D-9F2B-8DDB808E6936}" srcOrd="5" destOrd="0" presId="urn:microsoft.com/office/officeart/2005/8/layout/vList2"/>
    <dgm:cxn modelId="{567DD678-335D-49AB-B2A4-CB98DAFE6EC9}" type="presParOf" srcId="{F3083770-9A49-4A40-817F-8555B31638B9}" destId="{40B90DA6-BBDB-4BB6-96B1-F14D8DA86447}" srcOrd="6" destOrd="0" presId="urn:microsoft.com/office/officeart/2005/8/layout/vList2"/>
    <dgm:cxn modelId="{A894A0D9-98DF-4634-A3F5-935F40E3C16E}" type="presParOf" srcId="{F3083770-9A49-4A40-817F-8555B31638B9}" destId="{9CC77EBD-B286-4A33-9EDF-67DDDE1721F7}" srcOrd="7" destOrd="0" presId="urn:microsoft.com/office/officeart/2005/8/layout/vList2"/>
    <dgm:cxn modelId="{11281187-2470-4FB2-BA49-697423228F14}" type="presParOf" srcId="{F3083770-9A49-4A40-817F-8555B31638B9}" destId="{67FACAE4-2D8C-471C-AB55-BC8A9818B93F}" srcOrd="8" destOrd="0" presId="urn:microsoft.com/office/officeart/2005/8/layout/vList2"/>
    <dgm:cxn modelId="{07074E18-A961-4B02-91FA-32C0F0AAEC03}" type="presParOf" srcId="{F3083770-9A49-4A40-817F-8555B31638B9}" destId="{5698682C-B536-4533-BFBB-77217980E3A9}" srcOrd="9" destOrd="0" presId="urn:microsoft.com/office/officeart/2005/8/layout/vList2"/>
    <dgm:cxn modelId="{1103FE69-40C8-42CF-AE81-1BA0DC49F14F}" type="presParOf" srcId="{F3083770-9A49-4A40-817F-8555B31638B9}" destId="{9B60E99C-409A-4818-828D-92B285C4F048}" srcOrd="10" destOrd="0" presId="urn:microsoft.com/office/officeart/2005/8/layout/vList2"/>
    <dgm:cxn modelId="{E678169B-E65C-4BB6-B59B-48B72CD2417B}" type="presParOf" srcId="{F3083770-9A49-4A40-817F-8555B31638B9}" destId="{AFDDF713-270A-45DC-8815-F4AB85438EC5}" srcOrd="11" destOrd="0" presId="urn:microsoft.com/office/officeart/2005/8/layout/vList2"/>
    <dgm:cxn modelId="{655A69E3-C2F6-4599-9A31-7364D7E12C51}" type="presParOf" srcId="{F3083770-9A49-4A40-817F-8555B31638B9}" destId="{152CF96B-B96B-47A9-92ED-73D64D206F13}" srcOrd="12" destOrd="0" presId="urn:microsoft.com/office/officeart/2005/8/layout/vList2"/>
    <dgm:cxn modelId="{7EC19AA0-E918-4780-9F2B-A4FEFE9AF141}" type="presParOf" srcId="{F3083770-9A49-4A40-817F-8555B31638B9}" destId="{FE3BDA1A-BEB5-4E16-987C-C32D6E708A53}" srcOrd="13" destOrd="0" presId="urn:microsoft.com/office/officeart/2005/8/layout/vList2"/>
    <dgm:cxn modelId="{03F7F40B-B869-4603-A6F1-64363C4109C8}" type="presParOf" srcId="{F3083770-9A49-4A40-817F-8555B31638B9}" destId="{34EA6367-8B4E-4AF4-B698-F4163E712F35}" srcOrd="1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C69DE888-43C8-40C7-98D7-19BB461B6548}" type="doc">
      <dgm:prSet loTypeId="urn:microsoft.com/office/officeart/2005/8/layout/vList2" loCatId="list" qsTypeId="urn:microsoft.com/office/officeart/2005/8/quickstyle/simple1" qsCatId="simple" csTypeId="urn:microsoft.com/office/officeart/2005/8/colors/accent2_1" csCatId="accent2"/>
      <dgm:spPr/>
      <dgm:t>
        <a:bodyPr/>
        <a:lstStyle/>
        <a:p>
          <a:endParaRPr lang="en-US"/>
        </a:p>
      </dgm:t>
    </dgm:pt>
    <dgm:pt modelId="{259422EC-0B9F-46BF-AFB4-BBFB11E1AD1B}">
      <dgm:prSet custT="1"/>
      <dgm:spPr/>
      <dgm:t>
        <a:bodyPr/>
        <a:lstStyle/>
        <a:p>
          <a:r>
            <a:rPr lang="en-US" sz="1600" b="0" i="0"/>
            <a:t>Fully Compatible with Both the Model A and Model B Raspberry Pi</a:t>
          </a:r>
          <a:endParaRPr lang="en-US" sz="1600"/>
        </a:p>
      </dgm:t>
    </dgm:pt>
    <dgm:pt modelId="{788E8546-9228-4A70-B3B0-88972540E92B}" type="parTrans" cxnId="{181FD38D-C2D8-4490-ABB1-A015A7FF3A84}">
      <dgm:prSet/>
      <dgm:spPr/>
      <dgm:t>
        <a:bodyPr/>
        <a:lstStyle/>
        <a:p>
          <a:endParaRPr lang="en-US"/>
        </a:p>
      </dgm:t>
    </dgm:pt>
    <dgm:pt modelId="{C98E1DF3-2BB0-4E1A-9111-6F38A13BCA12}" type="sibTrans" cxnId="{181FD38D-C2D8-4490-ABB1-A015A7FF3A84}">
      <dgm:prSet/>
      <dgm:spPr/>
      <dgm:t>
        <a:bodyPr/>
        <a:lstStyle/>
        <a:p>
          <a:endParaRPr lang="en-US"/>
        </a:p>
      </dgm:t>
    </dgm:pt>
    <dgm:pt modelId="{B8DC6B52-FB51-44A4-B4DC-13BB0201B037}">
      <dgm:prSet/>
      <dgm:spPr/>
      <dgm:t>
        <a:bodyPr/>
        <a:lstStyle/>
        <a:p>
          <a:r>
            <a:rPr lang="en-US" b="0" i="0"/>
            <a:t>5MP Omnivision 5647 Camera Module</a:t>
          </a:r>
          <a:endParaRPr lang="en-US"/>
        </a:p>
      </dgm:t>
    </dgm:pt>
    <dgm:pt modelId="{82270C1B-A804-4EFA-8ABD-4AC7A56EA3A3}" type="parTrans" cxnId="{871593D5-DE5B-4572-B298-DA121E5B250C}">
      <dgm:prSet/>
      <dgm:spPr/>
      <dgm:t>
        <a:bodyPr/>
        <a:lstStyle/>
        <a:p>
          <a:endParaRPr lang="en-US"/>
        </a:p>
      </dgm:t>
    </dgm:pt>
    <dgm:pt modelId="{4BBA7726-451A-4D5F-A61D-471D9DAAE801}" type="sibTrans" cxnId="{871593D5-DE5B-4572-B298-DA121E5B250C}">
      <dgm:prSet/>
      <dgm:spPr/>
      <dgm:t>
        <a:bodyPr/>
        <a:lstStyle/>
        <a:p>
          <a:endParaRPr lang="en-US"/>
        </a:p>
      </dgm:t>
    </dgm:pt>
    <dgm:pt modelId="{B2708443-5096-4B51-9C46-406918C560D7}">
      <dgm:prSet/>
      <dgm:spPr/>
      <dgm:t>
        <a:bodyPr/>
        <a:lstStyle/>
        <a:p>
          <a:r>
            <a:rPr lang="en-US" b="0" i="0"/>
            <a:t>Still Picture Resolution: 2592 x 1944</a:t>
          </a:r>
          <a:endParaRPr lang="en-US"/>
        </a:p>
      </dgm:t>
    </dgm:pt>
    <dgm:pt modelId="{FBC5A6EB-6FC9-474E-8EFA-5C6FC7BB5B91}" type="parTrans" cxnId="{BE875107-1B80-4E17-BAD2-1E4D855BFBF4}">
      <dgm:prSet/>
      <dgm:spPr/>
      <dgm:t>
        <a:bodyPr/>
        <a:lstStyle/>
        <a:p>
          <a:endParaRPr lang="en-US"/>
        </a:p>
      </dgm:t>
    </dgm:pt>
    <dgm:pt modelId="{23A20A70-7C41-4A4A-A9A6-3784B529C04E}" type="sibTrans" cxnId="{BE875107-1B80-4E17-BAD2-1E4D855BFBF4}">
      <dgm:prSet/>
      <dgm:spPr/>
      <dgm:t>
        <a:bodyPr/>
        <a:lstStyle/>
        <a:p>
          <a:endParaRPr lang="en-US"/>
        </a:p>
      </dgm:t>
    </dgm:pt>
    <dgm:pt modelId="{3D423A91-96BA-4311-976B-FFFC22349952}">
      <dgm:prSet/>
      <dgm:spPr/>
      <dgm:t>
        <a:bodyPr/>
        <a:lstStyle/>
        <a:p>
          <a:r>
            <a:rPr lang="en-US" b="0" i="0"/>
            <a:t>Video: Supports 1080p @ 30fps, 720p @ 60fps and 640x480p 60/90 Recording</a:t>
          </a:r>
          <a:endParaRPr lang="en-US"/>
        </a:p>
      </dgm:t>
    </dgm:pt>
    <dgm:pt modelId="{EA8441D9-D960-4360-A8EB-D26D00A5B833}" type="parTrans" cxnId="{E26A0FBF-3643-4043-8ECB-CF0AD1834773}">
      <dgm:prSet/>
      <dgm:spPr/>
      <dgm:t>
        <a:bodyPr/>
        <a:lstStyle/>
        <a:p>
          <a:endParaRPr lang="en-US"/>
        </a:p>
      </dgm:t>
    </dgm:pt>
    <dgm:pt modelId="{E9E4C5D0-999D-40BC-A078-040A686DBBCA}" type="sibTrans" cxnId="{E26A0FBF-3643-4043-8ECB-CF0AD1834773}">
      <dgm:prSet/>
      <dgm:spPr/>
      <dgm:t>
        <a:bodyPr/>
        <a:lstStyle/>
        <a:p>
          <a:endParaRPr lang="en-US"/>
        </a:p>
      </dgm:t>
    </dgm:pt>
    <dgm:pt modelId="{3F6CA412-EBC7-46E8-8BAF-6ED1722B1C8A}">
      <dgm:prSet/>
      <dgm:spPr/>
      <dgm:t>
        <a:bodyPr/>
        <a:lstStyle/>
        <a:p>
          <a:r>
            <a:rPr lang="en-US" b="0" i="0"/>
            <a:t>15-pin MIPI Camera Serial Interface - Plugs Directly into the Raspberry Pi Board</a:t>
          </a:r>
          <a:endParaRPr lang="en-US"/>
        </a:p>
      </dgm:t>
    </dgm:pt>
    <dgm:pt modelId="{D7520E05-B996-4D24-B8EE-0E7DBAAF1D5E}" type="parTrans" cxnId="{2449E796-968D-4CEA-B88F-A6E627C60644}">
      <dgm:prSet/>
      <dgm:spPr/>
      <dgm:t>
        <a:bodyPr/>
        <a:lstStyle/>
        <a:p>
          <a:endParaRPr lang="en-US"/>
        </a:p>
      </dgm:t>
    </dgm:pt>
    <dgm:pt modelId="{A4E5911C-3E05-41D7-B8C3-0841F57ACE84}" type="sibTrans" cxnId="{2449E796-968D-4CEA-B88F-A6E627C60644}">
      <dgm:prSet/>
      <dgm:spPr/>
      <dgm:t>
        <a:bodyPr/>
        <a:lstStyle/>
        <a:p>
          <a:endParaRPr lang="en-US"/>
        </a:p>
      </dgm:t>
    </dgm:pt>
    <dgm:pt modelId="{F422E54D-C69A-457B-9AD3-7288E4283F88}">
      <dgm:prSet/>
      <dgm:spPr/>
      <dgm:t>
        <a:bodyPr/>
        <a:lstStyle/>
        <a:p>
          <a:r>
            <a:rPr lang="en-US" b="0" i="0"/>
            <a:t>Size: 20 x 25 x 9mm</a:t>
          </a:r>
          <a:endParaRPr lang="en-US"/>
        </a:p>
      </dgm:t>
    </dgm:pt>
    <dgm:pt modelId="{657CEB4A-4466-4948-9F07-6FBA7B218BF9}" type="parTrans" cxnId="{0FC3EFA8-D888-4B47-A5AC-34DE81896340}">
      <dgm:prSet/>
      <dgm:spPr/>
      <dgm:t>
        <a:bodyPr/>
        <a:lstStyle/>
        <a:p>
          <a:endParaRPr lang="en-US"/>
        </a:p>
      </dgm:t>
    </dgm:pt>
    <dgm:pt modelId="{FF6A542F-BDB1-4A34-BD0F-D7CB83DBB9A8}" type="sibTrans" cxnId="{0FC3EFA8-D888-4B47-A5AC-34DE81896340}">
      <dgm:prSet/>
      <dgm:spPr/>
      <dgm:t>
        <a:bodyPr/>
        <a:lstStyle/>
        <a:p>
          <a:endParaRPr lang="en-US"/>
        </a:p>
      </dgm:t>
    </dgm:pt>
    <dgm:pt modelId="{9EC784BA-C098-4647-A182-813FE1BF6EC2}">
      <dgm:prSet/>
      <dgm:spPr/>
      <dgm:t>
        <a:bodyPr/>
        <a:lstStyle/>
        <a:p>
          <a:r>
            <a:rPr lang="en-US" b="0" i="0"/>
            <a:t>Weight 3g</a:t>
          </a:r>
          <a:endParaRPr lang="en-US"/>
        </a:p>
      </dgm:t>
    </dgm:pt>
    <dgm:pt modelId="{C16C6E5A-0AC8-4449-A767-926B5F687787}" type="parTrans" cxnId="{4DC817BE-2677-4284-A5B4-D471DEB1F759}">
      <dgm:prSet/>
      <dgm:spPr/>
      <dgm:t>
        <a:bodyPr/>
        <a:lstStyle/>
        <a:p>
          <a:endParaRPr lang="en-US"/>
        </a:p>
      </dgm:t>
    </dgm:pt>
    <dgm:pt modelId="{69379A7A-20C4-42BD-8A51-A917D090F4F0}" type="sibTrans" cxnId="{4DC817BE-2677-4284-A5B4-D471DEB1F759}">
      <dgm:prSet/>
      <dgm:spPr/>
      <dgm:t>
        <a:bodyPr/>
        <a:lstStyle/>
        <a:p>
          <a:endParaRPr lang="en-US"/>
        </a:p>
      </dgm:t>
    </dgm:pt>
    <dgm:pt modelId="{47DDA82C-AAF3-4C18-BB33-A1441CFD3E15}">
      <dgm:prSet/>
      <dgm:spPr/>
      <dgm:t>
        <a:bodyPr/>
        <a:lstStyle/>
        <a:p>
          <a:r>
            <a:rPr lang="en-US" b="0" i="0"/>
            <a:t>Fully Compatible with many Raspberry Pi cases</a:t>
          </a:r>
          <a:endParaRPr lang="en-US"/>
        </a:p>
      </dgm:t>
    </dgm:pt>
    <dgm:pt modelId="{C126D4A5-71F5-4D37-8388-DFB70408B6AC}" type="parTrans" cxnId="{8FE43813-E71E-4978-A0CD-2B02654A17B9}">
      <dgm:prSet/>
      <dgm:spPr/>
      <dgm:t>
        <a:bodyPr/>
        <a:lstStyle/>
        <a:p>
          <a:endParaRPr lang="en-US"/>
        </a:p>
      </dgm:t>
    </dgm:pt>
    <dgm:pt modelId="{73D3C202-D0F1-4606-8F6D-44F672C8FEB1}" type="sibTrans" cxnId="{8FE43813-E71E-4978-A0CD-2B02654A17B9}">
      <dgm:prSet/>
      <dgm:spPr/>
      <dgm:t>
        <a:bodyPr/>
        <a:lstStyle/>
        <a:p>
          <a:endParaRPr lang="en-US"/>
        </a:p>
      </dgm:t>
    </dgm:pt>
    <dgm:pt modelId="{DB6AD5F2-0618-47BD-8B97-5E39CB1FC614}" type="pres">
      <dgm:prSet presAssocID="{C69DE888-43C8-40C7-98D7-19BB461B6548}" presName="linear" presStyleCnt="0">
        <dgm:presLayoutVars>
          <dgm:animLvl val="lvl"/>
          <dgm:resizeHandles val="exact"/>
        </dgm:presLayoutVars>
      </dgm:prSet>
      <dgm:spPr/>
    </dgm:pt>
    <dgm:pt modelId="{079B109B-F0FC-403A-9F53-9C5FD1C827FE}" type="pres">
      <dgm:prSet presAssocID="{259422EC-0B9F-46BF-AFB4-BBFB11E1AD1B}" presName="parentText" presStyleLbl="node1" presStyleIdx="0" presStyleCnt="8">
        <dgm:presLayoutVars>
          <dgm:chMax val="0"/>
          <dgm:bulletEnabled val="1"/>
        </dgm:presLayoutVars>
      </dgm:prSet>
      <dgm:spPr/>
    </dgm:pt>
    <dgm:pt modelId="{256AE738-B738-46A2-9273-C4D28D4A92E3}" type="pres">
      <dgm:prSet presAssocID="{C98E1DF3-2BB0-4E1A-9111-6F38A13BCA12}" presName="spacer" presStyleCnt="0"/>
      <dgm:spPr/>
    </dgm:pt>
    <dgm:pt modelId="{AAC73D00-3018-43C8-AC8F-E8A1C57D38A9}" type="pres">
      <dgm:prSet presAssocID="{B8DC6B52-FB51-44A4-B4DC-13BB0201B037}" presName="parentText" presStyleLbl="node1" presStyleIdx="1" presStyleCnt="8">
        <dgm:presLayoutVars>
          <dgm:chMax val="0"/>
          <dgm:bulletEnabled val="1"/>
        </dgm:presLayoutVars>
      </dgm:prSet>
      <dgm:spPr/>
    </dgm:pt>
    <dgm:pt modelId="{51559183-6DC2-4F44-9208-2E2B64440332}" type="pres">
      <dgm:prSet presAssocID="{4BBA7726-451A-4D5F-A61D-471D9DAAE801}" presName="spacer" presStyleCnt="0"/>
      <dgm:spPr/>
    </dgm:pt>
    <dgm:pt modelId="{BAB3269C-E407-464E-84F6-9E1263A59D11}" type="pres">
      <dgm:prSet presAssocID="{B2708443-5096-4B51-9C46-406918C560D7}" presName="parentText" presStyleLbl="node1" presStyleIdx="2" presStyleCnt="8">
        <dgm:presLayoutVars>
          <dgm:chMax val="0"/>
          <dgm:bulletEnabled val="1"/>
        </dgm:presLayoutVars>
      </dgm:prSet>
      <dgm:spPr/>
    </dgm:pt>
    <dgm:pt modelId="{FD9FE0C7-1595-464D-AEFD-7FE524483469}" type="pres">
      <dgm:prSet presAssocID="{23A20A70-7C41-4A4A-A9A6-3784B529C04E}" presName="spacer" presStyleCnt="0"/>
      <dgm:spPr/>
    </dgm:pt>
    <dgm:pt modelId="{4AB3425B-5D80-49BA-BF17-C0BBB6E64CFC}" type="pres">
      <dgm:prSet presAssocID="{3D423A91-96BA-4311-976B-FFFC22349952}" presName="parentText" presStyleLbl="node1" presStyleIdx="3" presStyleCnt="8">
        <dgm:presLayoutVars>
          <dgm:chMax val="0"/>
          <dgm:bulletEnabled val="1"/>
        </dgm:presLayoutVars>
      </dgm:prSet>
      <dgm:spPr/>
    </dgm:pt>
    <dgm:pt modelId="{22C87DFA-E164-4541-9E29-D5C68E9F66B8}" type="pres">
      <dgm:prSet presAssocID="{E9E4C5D0-999D-40BC-A078-040A686DBBCA}" presName="spacer" presStyleCnt="0"/>
      <dgm:spPr/>
    </dgm:pt>
    <dgm:pt modelId="{40D83C5C-9FDF-4DBE-A086-64EBB7F54F32}" type="pres">
      <dgm:prSet presAssocID="{3F6CA412-EBC7-46E8-8BAF-6ED1722B1C8A}" presName="parentText" presStyleLbl="node1" presStyleIdx="4" presStyleCnt="8">
        <dgm:presLayoutVars>
          <dgm:chMax val="0"/>
          <dgm:bulletEnabled val="1"/>
        </dgm:presLayoutVars>
      </dgm:prSet>
      <dgm:spPr/>
    </dgm:pt>
    <dgm:pt modelId="{4E9C1AFC-D594-4DC5-AAEB-416A348F86F6}" type="pres">
      <dgm:prSet presAssocID="{A4E5911C-3E05-41D7-B8C3-0841F57ACE84}" presName="spacer" presStyleCnt="0"/>
      <dgm:spPr/>
    </dgm:pt>
    <dgm:pt modelId="{2353139B-8AF0-49D0-B428-C1FFEE048952}" type="pres">
      <dgm:prSet presAssocID="{F422E54D-C69A-457B-9AD3-7288E4283F88}" presName="parentText" presStyleLbl="node1" presStyleIdx="5" presStyleCnt="8">
        <dgm:presLayoutVars>
          <dgm:chMax val="0"/>
          <dgm:bulletEnabled val="1"/>
        </dgm:presLayoutVars>
      </dgm:prSet>
      <dgm:spPr/>
    </dgm:pt>
    <dgm:pt modelId="{C5A121D4-8259-493D-BE3C-4FE7552FCA1A}" type="pres">
      <dgm:prSet presAssocID="{FF6A542F-BDB1-4A34-BD0F-D7CB83DBB9A8}" presName="spacer" presStyleCnt="0"/>
      <dgm:spPr/>
    </dgm:pt>
    <dgm:pt modelId="{F0AE9527-FE2A-456B-A037-0924A07756ED}" type="pres">
      <dgm:prSet presAssocID="{9EC784BA-C098-4647-A182-813FE1BF6EC2}" presName="parentText" presStyleLbl="node1" presStyleIdx="6" presStyleCnt="8" custLinFactNeighborY="-17209">
        <dgm:presLayoutVars>
          <dgm:chMax val="0"/>
          <dgm:bulletEnabled val="1"/>
        </dgm:presLayoutVars>
      </dgm:prSet>
      <dgm:spPr/>
    </dgm:pt>
    <dgm:pt modelId="{34AA7A4C-4CF8-48D2-AC1D-E73008D7A0D8}" type="pres">
      <dgm:prSet presAssocID="{69379A7A-20C4-42BD-8A51-A917D090F4F0}" presName="spacer" presStyleCnt="0"/>
      <dgm:spPr/>
    </dgm:pt>
    <dgm:pt modelId="{72E0896A-CE52-4459-A42E-E4C9EA0C391C}" type="pres">
      <dgm:prSet presAssocID="{47DDA82C-AAF3-4C18-BB33-A1441CFD3E15}" presName="parentText" presStyleLbl="node1" presStyleIdx="7" presStyleCnt="8" custLinFactNeighborY="-17209">
        <dgm:presLayoutVars>
          <dgm:chMax val="0"/>
          <dgm:bulletEnabled val="1"/>
        </dgm:presLayoutVars>
      </dgm:prSet>
      <dgm:spPr/>
    </dgm:pt>
  </dgm:ptLst>
  <dgm:cxnLst>
    <dgm:cxn modelId="{BE875107-1B80-4E17-BAD2-1E4D855BFBF4}" srcId="{C69DE888-43C8-40C7-98D7-19BB461B6548}" destId="{B2708443-5096-4B51-9C46-406918C560D7}" srcOrd="2" destOrd="0" parTransId="{FBC5A6EB-6FC9-474E-8EFA-5C6FC7BB5B91}" sibTransId="{23A20A70-7C41-4A4A-A9A6-3784B529C04E}"/>
    <dgm:cxn modelId="{8FE43813-E71E-4978-A0CD-2B02654A17B9}" srcId="{C69DE888-43C8-40C7-98D7-19BB461B6548}" destId="{47DDA82C-AAF3-4C18-BB33-A1441CFD3E15}" srcOrd="7" destOrd="0" parTransId="{C126D4A5-71F5-4D37-8388-DFB70408B6AC}" sibTransId="{73D3C202-D0F1-4606-8F6D-44F672C8FEB1}"/>
    <dgm:cxn modelId="{B373075C-BCFC-4EDB-A7AB-0FB6660D477F}" type="presOf" srcId="{B2708443-5096-4B51-9C46-406918C560D7}" destId="{BAB3269C-E407-464E-84F6-9E1263A59D11}" srcOrd="0" destOrd="0" presId="urn:microsoft.com/office/officeart/2005/8/layout/vList2"/>
    <dgm:cxn modelId="{2215616D-79EC-48E4-8C85-768019F633DA}" type="presOf" srcId="{47DDA82C-AAF3-4C18-BB33-A1441CFD3E15}" destId="{72E0896A-CE52-4459-A42E-E4C9EA0C391C}" srcOrd="0" destOrd="0" presId="urn:microsoft.com/office/officeart/2005/8/layout/vList2"/>
    <dgm:cxn modelId="{DB25FD54-1AEB-4D96-9154-6E78CA130DA3}" type="presOf" srcId="{F422E54D-C69A-457B-9AD3-7288E4283F88}" destId="{2353139B-8AF0-49D0-B428-C1FFEE048952}" srcOrd="0" destOrd="0" presId="urn:microsoft.com/office/officeart/2005/8/layout/vList2"/>
    <dgm:cxn modelId="{472F837F-4894-4A0F-8782-9D89047177BB}" type="presOf" srcId="{9EC784BA-C098-4647-A182-813FE1BF6EC2}" destId="{F0AE9527-FE2A-456B-A037-0924A07756ED}" srcOrd="0" destOrd="0" presId="urn:microsoft.com/office/officeart/2005/8/layout/vList2"/>
    <dgm:cxn modelId="{181FD38D-C2D8-4490-ABB1-A015A7FF3A84}" srcId="{C69DE888-43C8-40C7-98D7-19BB461B6548}" destId="{259422EC-0B9F-46BF-AFB4-BBFB11E1AD1B}" srcOrd="0" destOrd="0" parTransId="{788E8546-9228-4A70-B3B0-88972540E92B}" sibTransId="{C98E1DF3-2BB0-4E1A-9111-6F38A13BCA12}"/>
    <dgm:cxn modelId="{2449E796-968D-4CEA-B88F-A6E627C60644}" srcId="{C69DE888-43C8-40C7-98D7-19BB461B6548}" destId="{3F6CA412-EBC7-46E8-8BAF-6ED1722B1C8A}" srcOrd="4" destOrd="0" parTransId="{D7520E05-B996-4D24-B8EE-0E7DBAAF1D5E}" sibTransId="{A4E5911C-3E05-41D7-B8C3-0841F57ACE84}"/>
    <dgm:cxn modelId="{0FC3EFA8-D888-4B47-A5AC-34DE81896340}" srcId="{C69DE888-43C8-40C7-98D7-19BB461B6548}" destId="{F422E54D-C69A-457B-9AD3-7288E4283F88}" srcOrd="5" destOrd="0" parTransId="{657CEB4A-4466-4948-9F07-6FBA7B218BF9}" sibTransId="{FF6A542F-BDB1-4A34-BD0F-D7CB83DBB9A8}"/>
    <dgm:cxn modelId="{88E76BB5-FF1D-4D39-B05F-05A7F6A37049}" type="presOf" srcId="{C69DE888-43C8-40C7-98D7-19BB461B6548}" destId="{DB6AD5F2-0618-47BD-8B97-5E39CB1FC614}" srcOrd="0" destOrd="0" presId="urn:microsoft.com/office/officeart/2005/8/layout/vList2"/>
    <dgm:cxn modelId="{C11B07BB-7D1E-4F49-9B7C-37792B597A6C}" type="presOf" srcId="{3D423A91-96BA-4311-976B-FFFC22349952}" destId="{4AB3425B-5D80-49BA-BF17-C0BBB6E64CFC}" srcOrd="0" destOrd="0" presId="urn:microsoft.com/office/officeart/2005/8/layout/vList2"/>
    <dgm:cxn modelId="{4DC817BE-2677-4284-A5B4-D471DEB1F759}" srcId="{C69DE888-43C8-40C7-98D7-19BB461B6548}" destId="{9EC784BA-C098-4647-A182-813FE1BF6EC2}" srcOrd="6" destOrd="0" parTransId="{C16C6E5A-0AC8-4449-A767-926B5F687787}" sibTransId="{69379A7A-20C4-42BD-8A51-A917D090F4F0}"/>
    <dgm:cxn modelId="{E26A0FBF-3643-4043-8ECB-CF0AD1834773}" srcId="{C69DE888-43C8-40C7-98D7-19BB461B6548}" destId="{3D423A91-96BA-4311-976B-FFFC22349952}" srcOrd="3" destOrd="0" parTransId="{EA8441D9-D960-4360-A8EB-D26D00A5B833}" sibTransId="{E9E4C5D0-999D-40BC-A078-040A686DBBCA}"/>
    <dgm:cxn modelId="{52C2F9BF-DFD8-4570-B240-CBCFB3572610}" type="presOf" srcId="{B8DC6B52-FB51-44A4-B4DC-13BB0201B037}" destId="{AAC73D00-3018-43C8-AC8F-E8A1C57D38A9}" srcOrd="0" destOrd="0" presId="urn:microsoft.com/office/officeart/2005/8/layout/vList2"/>
    <dgm:cxn modelId="{871593D5-DE5B-4572-B298-DA121E5B250C}" srcId="{C69DE888-43C8-40C7-98D7-19BB461B6548}" destId="{B8DC6B52-FB51-44A4-B4DC-13BB0201B037}" srcOrd="1" destOrd="0" parTransId="{82270C1B-A804-4EFA-8ABD-4AC7A56EA3A3}" sibTransId="{4BBA7726-451A-4D5F-A61D-471D9DAAE801}"/>
    <dgm:cxn modelId="{63C866E2-771D-486F-82C5-FA256A3DA69E}" type="presOf" srcId="{3F6CA412-EBC7-46E8-8BAF-6ED1722B1C8A}" destId="{40D83C5C-9FDF-4DBE-A086-64EBB7F54F32}" srcOrd="0" destOrd="0" presId="urn:microsoft.com/office/officeart/2005/8/layout/vList2"/>
    <dgm:cxn modelId="{44B465E4-B466-46B4-A9DC-F3891D4C997C}" type="presOf" srcId="{259422EC-0B9F-46BF-AFB4-BBFB11E1AD1B}" destId="{079B109B-F0FC-403A-9F53-9C5FD1C827FE}" srcOrd="0" destOrd="0" presId="urn:microsoft.com/office/officeart/2005/8/layout/vList2"/>
    <dgm:cxn modelId="{8F79A9E6-4F14-4B6D-B159-5E902DB8E244}" type="presParOf" srcId="{DB6AD5F2-0618-47BD-8B97-5E39CB1FC614}" destId="{079B109B-F0FC-403A-9F53-9C5FD1C827FE}" srcOrd="0" destOrd="0" presId="urn:microsoft.com/office/officeart/2005/8/layout/vList2"/>
    <dgm:cxn modelId="{D2718F10-3F84-4C26-B570-D640D3C76220}" type="presParOf" srcId="{DB6AD5F2-0618-47BD-8B97-5E39CB1FC614}" destId="{256AE738-B738-46A2-9273-C4D28D4A92E3}" srcOrd="1" destOrd="0" presId="urn:microsoft.com/office/officeart/2005/8/layout/vList2"/>
    <dgm:cxn modelId="{DE117E69-437A-4D51-B93B-44FE91C09BA1}" type="presParOf" srcId="{DB6AD5F2-0618-47BD-8B97-5E39CB1FC614}" destId="{AAC73D00-3018-43C8-AC8F-E8A1C57D38A9}" srcOrd="2" destOrd="0" presId="urn:microsoft.com/office/officeart/2005/8/layout/vList2"/>
    <dgm:cxn modelId="{7B49F474-608F-4D64-AA3A-6CDE98F7F45B}" type="presParOf" srcId="{DB6AD5F2-0618-47BD-8B97-5E39CB1FC614}" destId="{51559183-6DC2-4F44-9208-2E2B64440332}" srcOrd="3" destOrd="0" presId="urn:microsoft.com/office/officeart/2005/8/layout/vList2"/>
    <dgm:cxn modelId="{8D707016-4689-4D7A-BB90-8AEBA8F4E38D}" type="presParOf" srcId="{DB6AD5F2-0618-47BD-8B97-5E39CB1FC614}" destId="{BAB3269C-E407-464E-84F6-9E1263A59D11}" srcOrd="4" destOrd="0" presId="urn:microsoft.com/office/officeart/2005/8/layout/vList2"/>
    <dgm:cxn modelId="{8C92A444-C5C4-45ED-8670-33738C38FABD}" type="presParOf" srcId="{DB6AD5F2-0618-47BD-8B97-5E39CB1FC614}" destId="{FD9FE0C7-1595-464D-AEFD-7FE524483469}" srcOrd="5" destOrd="0" presId="urn:microsoft.com/office/officeart/2005/8/layout/vList2"/>
    <dgm:cxn modelId="{C378BC0F-AE28-4A50-A9E4-A3EB2595B8C1}" type="presParOf" srcId="{DB6AD5F2-0618-47BD-8B97-5E39CB1FC614}" destId="{4AB3425B-5D80-49BA-BF17-C0BBB6E64CFC}" srcOrd="6" destOrd="0" presId="urn:microsoft.com/office/officeart/2005/8/layout/vList2"/>
    <dgm:cxn modelId="{131D6A25-DD1F-4A46-8B82-8CF9F15C36C4}" type="presParOf" srcId="{DB6AD5F2-0618-47BD-8B97-5E39CB1FC614}" destId="{22C87DFA-E164-4541-9E29-D5C68E9F66B8}" srcOrd="7" destOrd="0" presId="urn:microsoft.com/office/officeart/2005/8/layout/vList2"/>
    <dgm:cxn modelId="{83BF3CFA-C3FA-46F0-840D-E7DC98BD0DAE}" type="presParOf" srcId="{DB6AD5F2-0618-47BD-8B97-5E39CB1FC614}" destId="{40D83C5C-9FDF-4DBE-A086-64EBB7F54F32}" srcOrd="8" destOrd="0" presId="urn:microsoft.com/office/officeart/2005/8/layout/vList2"/>
    <dgm:cxn modelId="{670DFE65-A7C3-4A66-977D-B639B3BB6FD9}" type="presParOf" srcId="{DB6AD5F2-0618-47BD-8B97-5E39CB1FC614}" destId="{4E9C1AFC-D594-4DC5-AAEB-416A348F86F6}" srcOrd="9" destOrd="0" presId="urn:microsoft.com/office/officeart/2005/8/layout/vList2"/>
    <dgm:cxn modelId="{D2151CDB-D6F8-47F2-B7CE-618C814DD3B0}" type="presParOf" srcId="{DB6AD5F2-0618-47BD-8B97-5E39CB1FC614}" destId="{2353139B-8AF0-49D0-B428-C1FFEE048952}" srcOrd="10" destOrd="0" presId="urn:microsoft.com/office/officeart/2005/8/layout/vList2"/>
    <dgm:cxn modelId="{D8A3E011-E355-4378-8453-25FD0BCB6696}" type="presParOf" srcId="{DB6AD5F2-0618-47BD-8B97-5E39CB1FC614}" destId="{C5A121D4-8259-493D-BE3C-4FE7552FCA1A}" srcOrd="11" destOrd="0" presId="urn:microsoft.com/office/officeart/2005/8/layout/vList2"/>
    <dgm:cxn modelId="{4CCDD38C-C40D-428F-BD83-6D2B0C2111F6}" type="presParOf" srcId="{DB6AD5F2-0618-47BD-8B97-5E39CB1FC614}" destId="{F0AE9527-FE2A-456B-A037-0924A07756ED}" srcOrd="12" destOrd="0" presId="urn:microsoft.com/office/officeart/2005/8/layout/vList2"/>
    <dgm:cxn modelId="{BE38E759-D51D-4380-99C8-96322C736767}" type="presParOf" srcId="{DB6AD5F2-0618-47BD-8B97-5E39CB1FC614}" destId="{34AA7A4C-4CF8-48D2-AC1D-E73008D7A0D8}" srcOrd="13" destOrd="0" presId="urn:microsoft.com/office/officeart/2005/8/layout/vList2"/>
    <dgm:cxn modelId="{F709735A-8CA2-4B82-BB6D-B75A310E473A}" type="presParOf" srcId="{DB6AD5F2-0618-47BD-8B97-5E39CB1FC614}" destId="{72E0896A-CE52-4459-A42E-E4C9EA0C391C}" srcOrd="1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C69DE888-43C8-40C7-98D7-19BB461B6548}" type="doc">
      <dgm:prSet loTypeId="urn:microsoft.com/office/officeart/2005/8/layout/vList2" loCatId="list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en-US"/>
        </a:p>
      </dgm:t>
    </dgm:pt>
    <dgm:pt modelId="{259422EC-0B9F-46BF-AFB4-BBFB11E1AD1B}">
      <dgm:prSet custT="1"/>
      <dgm:spPr/>
      <dgm:t>
        <a:bodyPr/>
        <a:lstStyle/>
        <a:p>
          <a:r>
            <a:rPr lang="en-GB" sz="1500" b="0" i="0" dirty="0">
              <a:solidFill>
                <a:schemeClr val="tx1"/>
              </a:solidFill>
              <a:effectLst/>
              <a:latin typeface="karla" panose="020F0502020204030204" pitchFamily="2" charset="0"/>
            </a:rPr>
            <a:t>Nominal voltage: 12v</a:t>
          </a:r>
          <a:endParaRPr lang="en-US" sz="1500" dirty="0">
            <a:solidFill>
              <a:schemeClr val="tx1"/>
            </a:solidFill>
          </a:endParaRPr>
        </a:p>
      </dgm:t>
    </dgm:pt>
    <dgm:pt modelId="{788E8546-9228-4A70-B3B0-88972540E92B}" type="parTrans" cxnId="{181FD38D-C2D8-4490-ABB1-A015A7FF3A84}">
      <dgm:prSet/>
      <dgm:spPr/>
      <dgm:t>
        <a:bodyPr/>
        <a:lstStyle/>
        <a:p>
          <a:endParaRPr lang="en-US" sz="1500"/>
        </a:p>
      </dgm:t>
    </dgm:pt>
    <dgm:pt modelId="{C98E1DF3-2BB0-4E1A-9111-6F38A13BCA12}" type="sibTrans" cxnId="{181FD38D-C2D8-4490-ABB1-A015A7FF3A84}">
      <dgm:prSet/>
      <dgm:spPr/>
      <dgm:t>
        <a:bodyPr/>
        <a:lstStyle/>
        <a:p>
          <a:endParaRPr lang="en-US" sz="1500"/>
        </a:p>
      </dgm:t>
    </dgm:pt>
    <dgm:pt modelId="{B8DC6B52-FB51-44A4-B4DC-13BB0201B037}">
      <dgm:prSet custT="1"/>
      <dgm:spPr/>
      <dgm:t>
        <a:bodyPr/>
        <a:lstStyle/>
        <a:p>
          <a:r>
            <a:rPr lang="en-GB" sz="1500" b="0" i="0" dirty="0">
              <a:solidFill>
                <a:schemeClr val="tx1"/>
              </a:solidFill>
              <a:effectLst/>
              <a:latin typeface="karla" panose="020F0502020204030204" pitchFamily="2" charset="0"/>
            </a:rPr>
            <a:t>Input voltage: 12.6V</a:t>
          </a:r>
          <a:endParaRPr lang="en-US" sz="1500" dirty="0">
            <a:solidFill>
              <a:schemeClr val="tx1"/>
            </a:solidFill>
          </a:endParaRPr>
        </a:p>
      </dgm:t>
    </dgm:pt>
    <dgm:pt modelId="{82270C1B-A804-4EFA-8ABD-4AC7A56EA3A3}" type="parTrans" cxnId="{871593D5-DE5B-4572-B298-DA121E5B250C}">
      <dgm:prSet/>
      <dgm:spPr/>
      <dgm:t>
        <a:bodyPr/>
        <a:lstStyle/>
        <a:p>
          <a:endParaRPr lang="en-US" sz="1500"/>
        </a:p>
      </dgm:t>
    </dgm:pt>
    <dgm:pt modelId="{4BBA7726-451A-4D5F-A61D-471D9DAAE801}" type="sibTrans" cxnId="{871593D5-DE5B-4572-B298-DA121E5B250C}">
      <dgm:prSet/>
      <dgm:spPr/>
      <dgm:t>
        <a:bodyPr/>
        <a:lstStyle/>
        <a:p>
          <a:endParaRPr lang="en-US" sz="1500"/>
        </a:p>
      </dgm:t>
    </dgm:pt>
    <dgm:pt modelId="{B2708443-5096-4B51-9C46-406918C560D7}">
      <dgm:prSet custT="1"/>
      <dgm:spPr/>
      <dgm:t>
        <a:bodyPr/>
        <a:lstStyle/>
        <a:p>
          <a:r>
            <a:rPr lang="en-GB" sz="1500" b="0" i="0" dirty="0">
              <a:solidFill>
                <a:schemeClr val="tx1"/>
              </a:solidFill>
              <a:effectLst/>
              <a:latin typeface="karla" panose="020F0502020204030204" pitchFamily="2" charset="0"/>
            </a:rPr>
            <a:t>Output voltage: 8V to 12.6V</a:t>
          </a:r>
          <a:endParaRPr lang="en-US" sz="1500" dirty="0">
            <a:solidFill>
              <a:schemeClr val="tx1"/>
            </a:solidFill>
          </a:endParaRPr>
        </a:p>
      </dgm:t>
    </dgm:pt>
    <dgm:pt modelId="{FBC5A6EB-6FC9-474E-8EFA-5C6FC7BB5B91}" type="parTrans" cxnId="{BE875107-1B80-4E17-BAD2-1E4D855BFBF4}">
      <dgm:prSet/>
      <dgm:spPr/>
      <dgm:t>
        <a:bodyPr/>
        <a:lstStyle/>
        <a:p>
          <a:endParaRPr lang="en-US" sz="1500"/>
        </a:p>
      </dgm:t>
    </dgm:pt>
    <dgm:pt modelId="{23A20A70-7C41-4A4A-A9A6-3784B529C04E}" type="sibTrans" cxnId="{BE875107-1B80-4E17-BAD2-1E4D855BFBF4}">
      <dgm:prSet/>
      <dgm:spPr/>
      <dgm:t>
        <a:bodyPr/>
        <a:lstStyle/>
        <a:p>
          <a:endParaRPr lang="en-US" sz="1500"/>
        </a:p>
      </dgm:t>
    </dgm:pt>
    <dgm:pt modelId="{3D423A91-96BA-4311-976B-FFFC22349952}">
      <dgm:prSet custT="1"/>
      <dgm:spPr/>
      <dgm:t>
        <a:bodyPr/>
        <a:lstStyle/>
        <a:p>
          <a:r>
            <a:rPr lang="en-GB" sz="1500" b="0" i="0" dirty="0">
              <a:effectLst/>
              <a:latin typeface="karla" panose="020F0502020204030204" pitchFamily="2" charset="0"/>
            </a:rPr>
            <a:t>Battery capacity</a:t>
          </a:r>
          <a:r>
            <a:rPr lang="en-GB" sz="1500" b="0" i="0">
              <a:effectLst/>
              <a:latin typeface="karla" panose="020F0502020204030204" pitchFamily="2" charset="0"/>
            </a:rPr>
            <a:t>: 12</a:t>
          </a:r>
          <a:r>
            <a:rPr lang="en-US" sz="1500" b="0" i="0">
              <a:effectLst/>
              <a:latin typeface="karla" panose="020F0502020204030204" pitchFamily="2" charset="0"/>
            </a:rPr>
            <a:t>0</a:t>
          </a:r>
          <a:r>
            <a:rPr lang="en-GB" sz="1500" b="0" i="0">
              <a:effectLst/>
              <a:latin typeface="karla" panose="020F0502020204030204" pitchFamily="2" charset="0"/>
            </a:rPr>
            <a:t>000mah (</a:t>
          </a:r>
          <a:r>
            <a:rPr lang="en-US" sz="1500" b="0" i="0">
              <a:effectLst/>
              <a:latin typeface="karla" panose="020F0502020204030204" pitchFamily="2" charset="0"/>
            </a:rPr>
            <a:t>12</a:t>
          </a:r>
          <a:r>
            <a:rPr lang="en-GB" sz="1500" b="0" i="0">
              <a:effectLst/>
              <a:latin typeface="karla" panose="020F0502020204030204" pitchFamily="2" charset="0"/>
            </a:rPr>
            <a:t>Ah</a:t>
          </a:r>
          <a:r>
            <a:rPr lang="en-GB" sz="1500" b="0" i="0" dirty="0">
              <a:effectLst/>
              <a:latin typeface="karla" panose="020F0502020204030204" pitchFamily="2" charset="0"/>
            </a:rPr>
            <a:t>), deviation ±5%,</a:t>
          </a:r>
          <a:endParaRPr lang="en-US" sz="1500" dirty="0"/>
        </a:p>
      </dgm:t>
    </dgm:pt>
    <dgm:pt modelId="{EA8441D9-D960-4360-A8EB-D26D00A5B833}" type="parTrans" cxnId="{E26A0FBF-3643-4043-8ECB-CF0AD1834773}">
      <dgm:prSet/>
      <dgm:spPr/>
      <dgm:t>
        <a:bodyPr/>
        <a:lstStyle/>
        <a:p>
          <a:endParaRPr lang="en-US" sz="1500"/>
        </a:p>
      </dgm:t>
    </dgm:pt>
    <dgm:pt modelId="{E9E4C5D0-999D-40BC-A078-040A686DBBCA}" type="sibTrans" cxnId="{E26A0FBF-3643-4043-8ECB-CF0AD1834773}">
      <dgm:prSet/>
      <dgm:spPr/>
      <dgm:t>
        <a:bodyPr/>
        <a:lstStyle/>
        <a:p>
          <a:endParaRPr lang="en-US" sz="1500"/>
        </a:p>
      </dgm:t>
    </dgm:pt>
    <dgm:pt modelId="{3F6CA412-EBC7-46E8-8BAF-6ED1722B1C8A}">
      <dgm:prSet custT="1"/>
      <dgm:spPr/>
      <dgm:t>
        <a:bodyPr/>
        <a:lstStyle/>
        <a:p>
          <a:r>
            <a:rPr lang="en-GB" sz="1500" b="0" i="0" dirty="0">
              <a:effectLst/>
              <a:latin typeface="karla" panose="020F0502020204030204" pitchFamily="2" charset="0"/>
            </a:rPr>
            <a:t>Size: 56*60*66 mm , deviation ±5mm</a:t>
          </a:r>
          <a:endParaRPr lang="en-US" sz="1500" dirty="0"/>
        </a:p>
      </dgm:t>
    </dgm:pt>
    <dgm:pt modelId="{D7520E05-B996-4D24-B8EE-0E7DBAAF1D5E}" type="parTrans" cxnId="{2449E796-968D-4CEA-B88F-A6E627C60644}">
      <dgm:prSet/>
      <dgm:spPr/>
      <dgm:t>
        <a:bodyPr/>
        <a:lstStyle/>
        <a:p>
          <a:endParaRPr lang="en-US" sz="1500"/>
        </a:p>
      </dgm:t>
    </dgm:pt>
    <dgm:pt modelId="{A4E5911C-3E05-41D7-B8C3-0841F57ACE84}" type="sibTrans" cxnId="{2449E796-968D-4CEA-B88F-A6E627C60644}">
      <dgm:prSet/>
      <dgm:spPr/>
      <dgm:t>
        <a:bodyPr/>
        <a:lstStyle/>
        <a:p>
          <a:endParaRPr lang="en-US" sz="1500"/>
        </a:p>
      </dgm:t>
    </dgm:pt>
    <dgm:pt modelId="{F422E54D-C69A-457B-9AD3-7288E4283F88}">
      <dgm:prSet custT="1"/>
      <dgm:spPr/>
      <dgm:t>
        <a:bodyPr/>
        <a:lstStyle/>
        <a:p>
          <a:r>
            <a:rPr lang="en-GB" sz="1500" b="0" i="0" dirty="0">
              <a:effectLst/>
              <a:latin typeface="karla" panose="020F0502020204030204" pitchFamily="2" charset="0"/>
            </a:rPr>
            <a:t>Packing: Blue PVC</a:t>
          </a:r>
          <a:endParaRPr lang="en-US" sz="1500" dirty="0"/>
        </a:p>
      </dgm:t>
    </dgm:pt>
    <dgm:pt modelId="{657CEB4A-4466-4948-9F07-6FBA7B218BF9}" type="parTrans" cxnId="{0FC3EFA8-D888-4B47-A5AC-34DE81896340}">
      <dgm:prSet/>
      <dgm:spPr/>
      <dgm:t>
        <a:bodyPr/>
        <a:lstStyle/>
        <a:p>
          <a:endParaRPr lang="en-US" sz="1500"/>
        </a:p>
      </dgm:t>
    </dgm:pt>
    <dgm:pt modelId="{FF6A542F-BDB1-4A34-BD0F-D7CB83DBB9A8}" type="sibTrans" cxnId="{0FC3EFA8-D888-4B47-A5AC-34DE81896340}">
      <dgm:prSet/>
      <dgm:spPr/>
      <dgm:t>
        <a:bodyPr/>
        <a:lstStyle/>
        <a:p>
          <a:endParaRPr lang="en-US" sz="1500"/>
        </a:p>
      </dgm:t>
    </dgm:pt>
    <dgm:pt modelId="{9EC784BA-C098-4647-A182-813FE1BF6EC2}">
      <dgm:prSet custT="1"/>
      <dgm:spPr/>
      <dgm:t>
        <a:bodyPr/>
        <a:lstStyle/>
        <a:p>
          <a:r>
            <a:rPr lang="en-GB" sz="1500" b="0" i="0" dirty="0">
              <a:effectLst/>
              <a:latin typeface="karla" panose="020F0502020204030204" pitchFamily="2" charset="0"/>
            </a:rPr>
            <a:t>With protection circuit: have overcharge, over discharge, </a:t>
          </a:r>
          <a:r>
            <a:rPr lang="en-GB" sz="1500" b="0" i="0">
              <a:effectLst/>
              <a:latin typeface="karla" panose="020F0502020204030204" pitchFamily="2" charset="0"/>
            </a:rPr>
            <a:t>over current</a:t>
          </a:r>
          <a:endParaRPr lang="en-US" sz="1500" dirty="0"/>
        </a:p>
      </dgm:t>
    </dgm:pt>
    <dgm:pt modelId="{C16C6E5A-0AC8-4449-A767-926B5F687787}" type="parTrans" cxnId="{4DC817BE-2677-4284-A5B4-D471DEB1F759}">
      <dgm:prSet/>
      <dgm:spPr/>
      <dgm:t>
        <a:bodyPr/>
        <a:lstStyle/>
        <a:p>
          <a:endParaRPr lang="en-US" sz="1500"/>
        </a:p>
      </dgm:t>
    </dgm:pt>
    <dgm:pt modelId="{69379A7A-20C4-42BD-8A51-A917D090F4F0}" type="sibTrans" cxnId="{4DC817BE-2677-4284-A5B4-D471DEB1F759}">
      <dgm:prSet/>
      <dgm:spPr/>
      <dgm:t>
        <a:bodyPr/>
        <a:lstStyle/>
        <a:p>
          <a:endParaRPr lang="en-US" sz="1500"/>
        </a:p>
      </dgm:t>
    </dgm:pt>
    <dgm:pt modelId="{DB6AD5F2-0618-47BD-8B97-5E39CB1FC614}" type="pres">
      <dgm:prSet presAssocID="{C69DE888-43C8-40C7-98D7-19BB461B6548}" presName="linear" presStyleCnt="0">
        <dgm:presLayoutVars>
          <dgm:animLvl val="lvl"/>
          <dgm:resizeHandles val="exact"/>
        </dgm:presLayoutVars>
      </dgm:prSet>
      <dgm:spPr/>
    </dgm:pt>
    <dgm:pt modelId="{079B109B-F0FC-403A-9F53-9C5FD1C827FE}" type="pres">
      <dgm:prSet presAssocID="{259422EC-0B9F-46BF-AFB4-BBFB11E1AD1B}" presName="parentText" presStyleLbl="node1" presStyleIdx="0" presStyleCnt="7">
        <dgm:presLayoutVars>
          <dgm:chMax val="0"/>
          <dgm:bulletEnabled val="1"/>
        </dgm:presLayoutVars>
      </dgm:prSet>
      <dgm:spPr/>
    </dgm:pt>
    <dgm:pt modelId="{256AE738-B738-46A2-9273-C4D28D4A92E3}" type="pres">
      <dgm:prSet presAssocID="{C98E1DF3-2BB0-4E1A-9111-6F38A13BCA12}" presName="spacer" presStyleCnt="0"/>
      <dgm:spPr/>
    </dgm:pt>
    <dgm:pt modelId="{AAC73D00-3018-43C8-AC8F-E8A1C57D38A9}" type="pres">
      <dgm:prSet presAssocID="{B8DC6B52-FB51-44A4-B4DC-13BB0201B037}" presName="parentText" presStyleLbl="node1" presStyleIdx="1" presStyleCnt="7">
        <dgm:presLayoutVars>
          <dgm:chMax val="0"/>
          <dgm:bulletEnabled val="1"/>
        </dgm:presLayoutVars>
      </dgm:prSet>
      <dgm:spPr/>
    </dgm:pt>
    <dgm:pt modelId="{51559183-6DC2-4F44-9208-2E2B64440332}" type="pres">
      <dgm:prSet presAssocID="{4BBA7726-451A-4D5F-A61D-471D9DAAE801}" presName="spacer" presStyleCnt="0"/>
      <dgm:spPr/>
    </dgm:pt>
    <dgm:pt modelId="{BAB3269C-E407-464E-84F6-9E1263A59D11}" type="pres">
      <dgm:prSet presAssocID="{B2708443-5096-4B51-9C46-406918C560D7}" presName="parentText" presStyleLbl="node1" presStyleIdx="2" presStyleCnt="7">
        <dgm:presLayoutVars>
          <dgm:chMax val="0"/>
          <dgm:bulletEnabled val="1"/>
        </dgm:presLayoutVars>
      </dgm:prSet>
      <dgm:spPr/>
    </dgm:pt>
    <dgm:pt modelId="{FD9FE0C7-1595-464D-AEFD-7FE524483469}" type="pres">
      <dgm:prSet presAssocID="{23A20A70-7C41-4A4A-A9A6-3784B529C04E}" presName="spacer" presStyleCnt="0"/>
      <dgm:spPr/>
    </dgm:pt>
    <dgm:pt modelId="{4AB3425B-5D80-49BA-BF17-C0BBB6E64CFC}" type="pres">
      <dgm:prSet presAssocID="{3D423A91-96BA-4311-976B-FFFC22349952}" presName="parentText" presStyleLbl="node1" presStyleIdx="3" presStyleCnt="7">
        <dgm:presLayoutVars>
          <dgm:chMax val="0"/>
          <dgm:bulletEnabled val="1"/>
        </dgm:presLayoutVars>
      </dgm:prSet>
      <dgm:spPr/>
    </dgm:pt>
    <dgm:pt modelId="{22C87DFA-E164-4541-9E29-D5C68E9F66B8}" type="pres">
      <dgm:prSet presAssocID="{E9E4C5D0-999D-40BC-A078-040A686DBBCA}" presName="spacer" presStyleCnt="0"/>
      <dgm:spPr/>
    </dgm:pt>
    <dgm:pt modelId="{40D83C5C-9FDF-4DBE-A086-64EBB7F54F32}" type="pres">
      <dgm:prSet presAssocID="{3F6CA412-EBC7-46E8-8BAF-6ED1722B1C8A}" presName="parentText" presStyleLbl="node1" presStyleIdx="4" presStyleCnt="7">
        <dgm:presLayoutVars>
          <dgm:chMax val="0"/>
          <dgm:bulletEnabled val="1"/>
        </dgm:presLayoutVars>
      </dgm:prSet>
      <dgm:spPr/>
    </dgm:pt>
    <dgm:pt modelId="{4E9C1AFC-D594-4DC5-AAEB-416A348F86F6}" type="pres">
      <dgm:prSet presAssocID="{A4E5911C-3E05-41D7-B8C3-0841F57ACE84}" presName="spacer" presStyleCnt="0"/>
      <dgm:spPr/>
    </dgm:pt>
    <dgm:pt modelId="{2353139B-8AF0-49D0-B428-C1FFEE048952}" type="pres">
      <dgm:prSet presAssocID="{F422E54D-C69A-457B-9AD3-7288E4283F88}" presName="parentText" presStyleLbl="node1" presStyleIdx="5" presStyleCnt="7">
        <dgm:presLayoutVars>
          <dgm:chMax val="0"/>
          <dgm:bulletEnabled val="1"/>
        </dgm:presLayoutVars>
      </dgm:prSet>
      <dgm:spPr/>
    </dgm:pt>
    <dgm:pt modelId="{C5A121D4-8259-493D-BE3C-4FE7552FCA1A}" type="pres">
      <dgm:prSet presAssocID="{FF6A542F-BDB1-4A34-BD0F-D7CB83DBB9A8}" presName="spacer" presStyleCnt="0"/>
      <dgm:spPr/>
    </dgm:pt>
    <dgm:pt modelId="{F0AE9527-FE2A-456B-A037-0924A07756ED}" type="pres">
      <dgm:prSet presAssocID="{9EC784BA-C098-4647-A182-813FE1BF6EC2}" presName="parentText" presStyleLbl="node1" presStyleIdx="6" presStyleCnt="7" custLinFactNeighborY="-17209">
        <dgm:presLayoutVars>
          <dgm:chMax val="0"/>
          <dgm:bulletEnabled val="1"/>
        </dgm:presLayoutVars>
      </dgm:prSet>
      <dgm:spPr/>
    </dgm:pt>
  </dgm:ptLst>
  <dgm:cxnLst>
    <dgm:cxn modelId="{BE875107-1B80-4E17-BAD2-1E4D855BFBF4}" srcId="{C69DE888-43C8-40C7-98D7-19BB461B6548}" destId="{B2708443-5096-4B51-9C46-406918C560D7}" srcOrd="2" destOrd="0" parTransId="{FBC5A6EB-6FC9-474E-8EFA-5C6FC7BB5B91}" sibTransId="{23A20A70-7C41-4A4A-A9A6-3784B529C04E}"/>
    <dgm:cxn modelId="{B373075C-BCFC-4EDB-A7AB-0FB6660D477F}" type="presOf" srcId="{B2708443-5096-4B51-9C46-406918C560D7}" destId="{BAB3269C-E407-464E-84F6-9E1263A59D11}" srcOrd="0" destOrd="0" presId="urn:microsoft.com/office/officeart/2005/8/layout/vList2"/>
    <dgm:cxn modelId="{DB25FD54-1AEB-4D96-9154-6E78CA130DA3}" type="presOf" srcId="{F422E54D-C69A-457B-9AD3-7288E4283F88}" destId="{2353139B-8AF0-49D0-B428-C1FFEE048952}" srcOrd="0" destOrd="0" presId="urn:microsoft.com/office/officeart/2005/8/layout/vList2"/>
    <dgm:cxn modelId="{472F837F-4894-4A0F-8782-9D89047177BB}" type="presOf" srcId="{9EC784BA-C098-4647-A182-813FE1BF6EC2}" destId="{F0AE9527-FE2A-456B-A037-0924A07756ED}" srcOrd="0" destOrd="0" presId="urn:microsoft.com/office/officeart/2005/8/layout/vList2"/>
    <dgm:cxn modelId="{181FD38D-C2D8-4490-ABB1-A015A7FF3A84}" srcId="{C69DE888-43C8-40C7-98D7-19BB461B6548}" destId="{259422EC-0B9F-46BF-AFB4-BBFB11E1AD1B}" srcOrd="0" destOrd="0" parTransId="{788E8546-9228-4A70-B3B0-88972540E92B}" sibTransId="{C98E1DF3-2BB0-4E1A-9111-6F38A13BCA12}"/>
    <dgm:cxn modelId="{2449E796-968D-4CEA-B88F-A6E627C60644}" srcId="{C69DE888-43C8-40C7-98D7-19BB461B6548}" destId="{3F6CA412-EBC7-46E8-8BAF-6ED1722B1C8A}" srcOrd="4" destOrd="0" parTransId="{D7520E05-B996-4D24-B8EE-0E7DBAAF1D5E}" sibTransId="{A4E5911C-3E05-41D7-B8C3-0841F57ACE84}"/>
    <dgm:cxn modelId="{0FC3EFA8-D888-4B47-A5AC-34DE81896340}" srcId="{C69DE888-43C8-40C7-98D7-19BB461B6548}" destId="{F422E54D-C69A-457B-9AD3-7288E4283F88}" srcOrd="5" destOrd="0" parTransId="{657CEB4A-4466-4948-9F07-6FBA7B218BF9}" sibTransId="{FF6A542F-BDB1-4A34-BD0F-D7CB83DBB9A8}"/>
    <dgm:cxn modelId="{88E76BB5-FF1D-4D39-B05F-05A7F6A37049}" type="presOf" srcId="{C69DE888-43C8-40C7-98D7-19BB461B6548}" destId="{DB6AD5F2-0618-47BD-8B97-5E39CB1FC614}" srcOrd="0" destOrd="0" presId="urn:microsoft.com/office/officeart/2005/8/layout/vList2"/>
    <dgm:cxn modelId="{C11B07BB-7D1E-4F49-9B7C-37792B597A6C}" type="presOf" srcId="{3D423A91-96BA-4311-976B-FFFC22349952}" destId="{4AB3425B-5D80-49BA-BF17-C0BBB6E64CFC}" srcOrd="0" destOrd="0" presId="urn:microsoft.com/office/officeart/2005/8/layout/vList2"/>
    <dgm:cxn modelId="{4DC817BE-2677-4284-A5B4-D471DEB1F759}" srcId="{C69DE888-43C8-40C7-98D7-19BB461B6548}" destId="{9EC784BA-C098-4647-A182-813FE1BF6EC2}" srcOrd="6" destOrd="0" parTransId="{C16C6E5A-0AC8-4449-A767-926B5F687787}" sibTransId="{69379A7A-20C4-42BD-8A51-A917D090F4F0}"/>
    <dgm:cxn modelId="{E26A0FBF-3643-4043-8ECB-CF0AD1834773}" srcId="{C69DE888-43C8-40C7-98D7-19BB461B6548}" destId="{3D423A91-96BA-4311-976B-FFFC22349952}" srcOrd="3" destOrd="0" parTransId="{EA8441D9-D960-4360-A8EB-D26D00A5B833}" sibTransId="{E9E4C5D0-999D-40BC-A078-040A686DBBCA}"/>
    <dgm:cxn modelId="{52C2F9BF-DFD8-4570-B240-CBCFB3572610}" type="presOf" srcId="{B8DC6B52-FB51-44A4-B4DC-13BB0201B037}" destId="{AAC73D00-3018-43C8-AC8F-E8A1C57D38A9}" srcOrd="0" destOrd="0" presId="urn:microsoft.com/office/officeart/2005/8/layout/vList2"/>
    <dgm:cxn modelId="{871593D5-DE5B-4572-B298-DA121E5B250C}" srcId="{C69DE888-43C8-40C7-98D7-19BB461B6548}" destId="{B8DC6B52-FB51-44A4-B4DC-13BB0201B037}" srcOrd="1" destOrd="0" parTransId="{82270C1B-A804-4EFA-8ABD-4AC7A56EA3A3}" sibTransId="{4BBA7726-451A-4D5F-A61D-471D9DAAE801}"/>
    <dgm:cxn modelId="{63C866E2-771D-486F-82C5-FA256A3DA69E}" type="presOf" srcId="{3F6CA412-EBC7-46E8-8BAF-6ED1722B1C8A}" destId="{40D83C5C-9FDF-4DBE-A086-64EBB7F54F32}" srcOrd="0" destOrd="0" presId="urn:microsoft.com/office/officeart/2005/8/layout/vList2"/>
    <dgm:cxn modelId="{44B465E4-B466-46B4-A9DC-F3891D4C997C}" type="presOf" srcId="{259422EC-0B9F-46BF-AFB4-BBFB11E1AD1B}" destId="{079B109B-F0FC-403A-9F53-9C5FD1C827FE}" srcOrd="0" destOrd="0" presId="urn:microsoft.com/office/officeart/2005/8/layout/vList2"/>
    <dgm:cxn modelId="{8F79A9E6-4F14-4B6D-B159-5E902DB8E244}" type="presParOf" srcId="{DB6AD5F2-0618-47BD-8B97-5E39CB1FC614}" destId="{079B109B-F0FC-403A-9F53-9C5FD1C827FE}" srcOrd="0" destOrd="0" presId="urn:microsoft.com/office/officeart/2005/8/layout/vList2"/>
    <dgm:cxn modelId="{D2718F10-3F84-4C26-B570-D640D3C76220}" type="presParOf" srcId="{DB6AD5F2-0618-47BD-8B97-5E39CB1FC614}" destId="{256AE738-B738-46A2-9273-C4D28D4A92E3}" srcOrd="1" destOrd="0" presId="urn:microsoft.com/office/officeart/2005/8/layout/vList2"/>
    <dgm:cxn modelId="{DE117E69-437A-4D51-B93B-44FE91C09BA1}" type="presParOf" srcId="{DB6AD5F2-0618-47BD-8B97-5E39CB1FC614}" destId="{AAC73D00-3018-43C8-AC8F-E8A1C57D38A9}" srcOrd="2" destOrd="0" presId="urn:microsoft.com/office/officeart/2005/8/layout/vList2"/>
    <dgm:cxn modelId="{7B49F474-608F-4D64-AA3A-6CDE98F7F45B}" type="presParOf" srcId="{DB6AD5F2-0618-47BD-8B97-5E39CB1FC614}" destId="{51559183-6DC2-4F44-9208-2E2B64440332}" srcOrd="3" destOrd="0" presId="urn:microsoft.com/office/officeart/2005/8/layout/vList2"/>
    <dgm:cxn modelId="{8D707016-4689-4D7A-BB90-8AEBA8F4E38D}" type="presParOf" srcId="{DB6AD5F2-0618-47BD-8B97-5E39CB1FC614}" destId="{BAB3269C-E407-464E-84F6-9E1263A59D11}" srcOrd="4" destOrd="0" presId="urn:microsoft.com/office/officeart/2005/8/layout/vList2"/>
    <dgm:cxn modelId="{8C92A444-C5C4-45ED-8670-33738C38FABD}" type="presParOf" srcId="{DB6AD5F2-0618-47BD-8B97-5E39CB1FC614}" destId="{FD9FE0C7-1595-464D-AEFD-7FE524483469}" srcOrd="5" destOrd="0" presId="urn:microsoft.com/office/officeart/2005/8/layout/vList2"/>
    <dgm:cxn modelId="{C378BC0F-AE28-4A50-A9E4-A3EB2595B8C1}" type="presParOf" srcId="{DB6AD5F2-0618-47BD-8B97-5E39CB1FC614}" destId="{4AB3425B-5D80-49BA-BF17-C0BBB6E64CFC}" srcOrd="6" destOrd="0" presId="urn:microsoft.com/office/officeart/2005/8/layout/vList2"/>
    <dgm:cxn modelId="{131D6A25-DD1F-4A46-8B82-8CF9F15C36C4}" type="presParOf" srcId="{DB6AD5F2-0618-47BD-8B97-5E39CB1FC614}" destId="{22C87DFA-E164-4541-9E29-D5C68E9F66B8}" srcOrd="7" destOrd="0" presId="urn:microsoft.com/office/officeart/2005/8/layout/vList2"/>
    <dgm:cxn modelId="{83BF3CFA-C3FA-46F0-840D-E7DC98BD0DAE}" type="presParOf" srcId="{DB6AD5F2-0618-47BD-8B97-5E39CB1FC614}" destId="{40D83C5C-9FDF-4DBE-A086-64EBB7F54F32}" srcOrd="8" destOrd="0" presId="urn:microsoft.com/office/officeart/2005/8/layout/vList2"/>
    <dgm:cxn modelId="{670DFE65-A7C3-4A66-977D-B639B3BB6FD9}" type="presParOf" srcId="{DB6AD5F2-0618-47BD-8B97-5E39CB1FC614}" destId="{4E9C1AFC-D594-4DC5-AAEB-416A348F86F6}" srcOrd="9" destOrd="0" presId="urn:microsoft.com/office/officeart/2005/8/layout/vList2"/>
    <dgm:cxn modelId="{D2151CDB-D6F8-47F2-B7CE-618C814DD3B0}" type="presParOf" srcId="{DB6AD5F2-0618-47BD-8B97-5E39CB1FC614}" destId="{2353139B-8AF0-49D0-B428-C1FFEE048952}" srcOrd="10" destOrd="0" presId="urn:microsoft.com/office/officeart/2005/8/layout/vList2"/>
    <dgm:cxn modelId="{D8A3E011-E355-4378-8453-25FD0BCB6696}" type="presParOf" srcId="{DB6AD5F2-0618-47BD-8B97-5E39CB1FC614}" destId="{C5A121D4-8259-493D-BE3C-4FE7552FCA1A}" srcOrd="11" destOrd="0" presId="urn:microsoft.com/office/officeart/2005/8/layout/vList2"/>
    <dgm:cxn modelId="{4CCDD38C-C40D-428F-BD83-6D2B0C2111F6}" type="presParOf" srcId="{DB6AD5F2-0618-47BD-8B97-5E39CB1FC614}" destId="{F0AE9527-FE2A-456B-A037-0924A07756ED}" srcOrd="1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C69DE888-43C8-40C7-98D7-19BB461B6548}" type="doc">
      <dgm:prSet loTypeId="urn:microsoft.com/office/officeart/2005/8/layout/vList2" loCatId="list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en-US"/>
        </a:p>
      </dgm:t>
    </dgm:pt>
    <dgm:pt modelId="{259422EC-0B9F-46BF-AFB4-BBFB11E1AD1B}">
      <dgm:prSet custT="1"/>
      <dgm:spPr/>
      <dgm:t>
        <a:bodyPr/>
        <a:lstStyle/>
        <a:p>
          <a:r>
            <a:rPr lang="en-GB" sz="1500" b="0" i="0">
              <a:effectLst/>
              <a:latin typeface="+mn-lt"/>
            </a:rPr>
            <a:t>Rated </a:t>
          </a:r>
          <a:r>
            <a:rPr lang="en-GB" sz="1500" b="0" i="0" dirty="0">
              <a:effectLst/>
              <a:latin typeface="+mn-lt"/>
            </a:rPr>
            <a:t>Output Current</a:t>
          </a:r>
          <a:r>
            <a:rPr lang="en-GB" sz="1500" b="0" i="0">
              <a:effectLst/>
              <a:latin typeface="+mn-lt"/>
            </a:rPr>
            <a:t>: 2A</a:t>
          </a:r>
          <a:endParaRPr lang="en-US" sz="1500" dirty="0">
            <a:solidFill>
              <a:schemeClr val="tx1"/>
            </a:solidFill>
            <a:latin typeface="+mn-lt"/>
          </a:endParaRPr>
        </a:p>
      </dgm:t>
    </dgm:pt>
    <dgm:pt modelId="{788E8546-9228-4A70-B3B0-88972540E92B}" type="parTrans" cxnId="{181FD38D-C2D8-4490-ABB1-A015A7FF3A84}">
      <dgm:prSet/>
      <dgm:spPr/>
      <dgm:t>
        <a:bodyPr/>
        <a:lstStyle/>
        <a:p>
          <a:endParaRPr lang="en-US" sz="1500">
            <a:latin typeface="+mn-lt"/>
          </a:endParaRPr>
        </a:p>
      </dgm:t>
    </dgm:pt>
    <dgm:pt modelId="{C98E1DF3-2BB0-4E1A-9111-6F38A13BCA12}" type="sibTrans" cxnId="{181FD38D-C2D8-4490-ABB1-A015A7FF3A84}">
      <dgm:prSet/>
      <dgm:spPr/>
      <dgm:t>
        <a:bodyPr/>
        <a:lstStyle/>
        <a:p>
          <a:endParaRPr lang="en-US" sz="1500">
            <a:latin typeface="+mn-lt"/>
          </a:endParaRPr>
        </a:p>
      </dgm:t>
    </dgm:pt>
    <dgm:pt modelId="{B8DC6B52-FB51-44A4-B4DC-13BB0201B037}">
      <dgm:prSet custT="1"/>
      <dgm:spPr/>
      <dgm:t>
        <a:bodyPr/>
        <a:lstStyle/>
        <a:p>
          <a:r>
            <a:rPr lang="en-GB" sz="1500" b="0" i="0">
              <a:effectLst/>
              <a:latin typeface="+mn-lt"/>
            </a:rPr>
            <a:t>maximum load current can reach 3A </a:t>
          </a:r>
          <a:r>
            <a:rPr lang="en-GB" sz="1500" b="0" i="0" dirty="0">
              <a:effectLst/>
              <a:latin typeface="+mn-lt"/>
            </a:rPr>
            <a:t>with an additional heatsink</a:t>
          </a:r>
          <a:endParaRPr lang="en-US" sz="1500" dirty="0">
            <a:solidFill>
              <a:schemeClr val="tx1"/>
            </a:solidFill>
            <a:latin typeface="+mn-lt"/>
          </a:endParaRPr>
        </a:p>
      </dgm:t>
    </dgm:pt>
    <dgm:pt modelId="{82270C1B-A804-4EFA-8ABD-4AC7A56EA3A3}" type="parTrans" cxnId="{871593D5-DE5B-4572-B298-DA121E5B250C}">
      <dgm:prSet/>
      <dgm:spPr/>
      <dgm:t>
        <a:bodyPr/>
        <a:lstStyle/>
        <a:p>
          <a:endParaRPr lang="en-US" sz="1500">
            <a:latin typeface="+mn-lt"/>
          </a:endParaRPr>
        </a:p>
      </dgm:t>
    </dgm:pt>
    <dgm:pt modelId="{4BBA7726-451A-4D5F-A61D-471D9DAAE801}" type="sibTrans" cxnId="{871593D5-DE5B-4572-B298-DA121E5B250C}">
      <dgm:prSet/>
      <dgm:spPr/>
      <dgm:t>
        <a:bodyPr/>
        <a:lstStyle/>
        <a:p>
          <a:endParaRPr lang="en-US" sz="1500">
            <a:latin typeface="+mn-lt"/>
          </a:endParaRPr>
        </a:p>
      </dgm:t>
    </dgm:pt>
    <dgm:pt modelId="{B2708443-5096-4B51-9C46-406918C560D7}">
      <dgm:prSet custT="1"/>
      <dgm:spPr/>
      <dgm:t>
        <a:bodyPr/>
        <a:lstStyle/>
        <a:p>
          <a:r>
            <a:rPr lang="en-GB" sz="1500" b="0" i="0" dirty="0">
              <a:effectLst/>
              <a:latin typeface="+mn-lt"/>
            </a:rPr>
            <a:t>Efficiency: Up to 92%</a:t>
          </a:r>
          <a:endParaRPr lang="en-US" sz="1500" dirty="0">
            <a:solidFill>
              <a:schemeClr val="tx1"/>
            </a:solidFill>
            <a:latin typeface="+mn-lt"/>
          </a:endParaRPr>
        </a:p>
      </dgm:t>
    </dgm:pt>
    <dgm:pt modelId="{FBC5A6EB-6FC9-474E-8EFA-5C6FC7BB5B91}" type="parTrans" cxnId="{BE875107-1B80-4E17-BAD2-1E4D855BFBF4}">
      <dgm:prSet/>
      <dgm:spPr/>
      <dgm:t>
        <a:bodyPr/>
        <a:lstStyle/>
        <a:p>
          <a:endParaRPr lang="en-US" sz="1500">
            <a:latin typeface="+mn-lt"/>
          </a:endParaRPr>
        </a:p>
      </dgm:t>
    </dgm:pt>
    <dgm:pt modelId="{23A20A70-7C41-4A4A-A9A6-3784B529C04E}" type="sibTrans" cxnId="{BE875107-1B80-4E17-BAD2-1E4D855BFBF4}">
      <dgm:prSet/>
      <dgm:spPr/>
      <dgm:t>
        <a:bodyPr/>
        <a:lstStyle/>
        <a:p>
          <a:endParaRPr lang="en-US" sz="1500">
            <a:latin typeface="+mn-lt"/>
          </a:endParaRPr>
        </a:p>
      </dgm:t>
    </dgm:pt>
    <dgm:pt modelId="{3D423A91-96BA-4311-976B-FFFC22349952}">
      <dgm:prSet custT="1"/>
      <dgm:spPr/>
      <dgm:t>
        <a:bodyPr/>
        <a:lstStyle/>
        <a:p>
          <a:r>
            <a:rPr lang="en-GB" sz="1500" b="0" i="0" dirty="0">
              <a:effectLst/>
              <a:latin typeface="+mn-lt"/>
            </a:rPr>
            <a:t>Operating Temperature Range: -40°C to +85°C at output power of 10W or less</a:t>
          </a:r>
          <a:endParaRPr lang="en-US" sz="1500" dirty="0">
            <a:latin typeface="+mn-lt"/>
          </a:endParaRPr>
        </a:p>
      </dgm:t>
    </dgm:pt>
    <dgm:pt modelId="{EA8441D9-D960-4360-A8EB-D26D00A5B833}" type="parTrans" cxnId="{E26A0FBF-3643-4043-8ECB-CF0AD1834773}">
      <dgm:prSet/>
      <dgm:spPr/>
      <dgm:t>
        <a:bodyPr/>
        <a:lstStyle/>
        <a:p>
          <a:endParaRPr lang="en-US" sz="1500">
            <a:latin typeface="+mn-lt"/>
          </a:endParaRPr>
        </a:p>
      </dgm:t>
    </dgm:pt>
    <dgm:pt modelId="{E9E4C5D0-999D-40BC-A078-040A686DBBCA}" type="sibTrans" cxnId="{E26A0FBF-3643-4043-8ECB-CF0AD1834773}">
      <dgm:prSet/>
      <dgm:spPr/>
      <dgm:t>
        <a:bodyPr/>
        <a:lstStyle/>
        <a:p>
          <a:endParaRPr lang="en-US" sz="1500">
            <a:latin typeface="+mn-lt"/>
          </a:endParaRPr>
        </a:p>
      </dgm:t>
    </dgm:pt>
    <dgm:pt modelId="{3F6CA412-EBC7-46E8-8BAF-6ED1722B1C8A}">
      <dgm:prSet custT="1"/>
      <dgm:spPr/>
      <dgm:t>
        <a:bodyPr/>
        <a:lstStyle/>
        <a:p>
          <a:r>
            <a:rPr lang="en-GB" sz="1500" b="0" i="0" dirty="0">
              <a:effectLst/>
              <a:latin typeface="+mn-lt"/>
            </a:rPr>
            <a:t>Switching Frequency: 150kHz</a:t>
          </a:r>
          <a:endParaRPr lang="en-US" sz="1500" dirty="0">
            <a:latin typeface="+mn-lt"/>
          </a:endParaRPr>
        </a:p>
      </dgm:t>
    </dgm:pt>
    <dgm:pt modelId="{D7520E05-B996-4D24-B8EE-0E7DBAAF1D5E}" type="parTrans" cxnId="{2449E796-968D-4CEA-B88F-A6E627C60644}">
      <dgm:prSet/>
      <dgm:spPr/>
      <dgm:t>
        <a:bodyPr/>
        <a:lstStyle/>
        <a:p>
          <a:endParaRPr lang="en-US" sz="1500">
            <a:latin typeface="+mn-lt"/>
          </a:endParaRPr>
        </a:p>
      </dgm:t>
    </dgm:pt>
    <dgm:pt modelId="{A4E5911C-3E05-41D7-B8C3-0841F57ACE84}" type="sibTrans" cxnId="{2449E796-968D-4CEA-B88F-A6E627C60644}">
      <dgm:prSet/>
      <dgm:spPr/>
      <dgm:t>
        <a:bodyPr/>
        <a:lstStyle/>
        <a:p>
          <a:endParaRPr lang="en-US" sz="1500">
            <a:latin typeface="+mn-lt"/>
          </a:endParaRPr>
        </a:p>
      </dgm:t>
    </dgm:pt>
    <dgm:pt modelId="{9371C69A-1671-4F02-8159-D225866D2850}">
      <dgm:prSet custT="1"/>
      <dgm:spPr/>
      <dgm:t>
        <a:bodyPr/>
        <a:lstStyle/>
        <a:p>
          <a:r>
            <a:rPr lang="en-US" sz="1500" b="0" i="0"/>
            <a:t>Input voltage: from 3 V to 40 V</a:t>
          </a:r>
          <a:endParaRPr lang="en-US" sz="1500" dirty="0">
            <a:solidFill>
              <a:schemeClr val="tx1"/>
            </a:solidFill>
            <a:latin typeface="+mn-lt"/>
          </a:endParaRPr>
        </a:p>
      </dgm:t>
    </dgm:pt>
    <dgm:pt modelId="{4D625E32-5C6E-4C69-9EB9-70CAEF192F89}" type="parTrans" cxnId="{6AACA9EF-05B2-4D53-AAD8-5610CEF48B0B}">
      <dgm:prSet/>
      <dgm:spPr/>
      <dgm:t>
        <a:bodyPr/>
        <a:lstStyle/>
        <a:p>
          <a:pPr rtl="1"/>
          <a:endParaRPr lang="ar-EG"/>
        </a:p>
      </dgm:t>
    </dgm:pt>
    <dgm:pt modelId="{534C57D1-2A80-462B-8D10-B05E0F47501A}" type="sibTrans" cxnId="{6AACA9EF-05B2-4D53-AAD8-5610CEF48B0B}">
      <dgm:prSet/>
      <dgm:spPr/>
      <dgm:t>
        <a:bodyPr/>
        <a:lstStyle/>
        <a:p>
          <a:pPr rtl="1"/>
          <a:endParaRPr lang="ar-EG"/>
        </a:p>
      </dgm:t>
    </dgm:pt>
    <dgm:pt modelId="{9C42CDC5-9A61-4035-AEC8-50A7D0E137A9}">
      <dgm:prSet custT="1"/>
      <dgm:spPr/>
      <dgm:t>
        <a:bodyPr/>
        <a:lstStyle/>
        <a:p>
          <a:r>
            <a:rPr lang="en-US" sz="1500" b="0" i="0"/>
            <a:t>Adjustable output voltage: from 1.5 V to 35 V</a:t>
          </a:r>
          <a:endParaRPr lang="en-US" sz="1500" dirty="0">
            <a:solidFill>
              <a:schemeClr val="tx1"/>
            </a:solidFill>
            <a:latin typeface="+mn-lt"/>
          </a:endParaRPr>
        </a:p>
      </dgm:t>
    </dgm:pt>
    <dgm:pt modelId="{81C3EBE0-D0EF-44BF-829E-DBC45ADD1E26}" type="parTrans" cxnId="{27468BE5-0D71-49F3-B516-5863E54FB96E}">
      <dgm:prSet/>
      <dgm:spPr/>
      <dgm:t>
        <a:bodyPr/>
        <a:lstStyle/>
        <a:p>
          <a:pPr rtl="1"/>
          <a:endParaRPr lang="ar-EG"/>
        </a:p>
      </dgm:t>
    </dgm:pt>
    <dgm:pt modelId="{42578D0C-6EAE-4B69-99C9-8A242A28DFD5}" type="sibTrans" cxnId="{27468BE5-0D71-49F3-B516-5863E54FB96E}">
      <dgm:prSet/>
      <dgm:spPr/>
      <dgm:t>
        <a:bodyPr/>
        <a:lstStyle/>
        <a:p>
          <a:pPr rtl="1"/>
          <a:endParaRPr lang="ar-EG"/>
        </a:p>
      </dgm:t>
    </dgm:pt>
    <dgm:pt modelId="{DB6AD5F2-0618-47BD-8B97-5E39CB1FC614}" type="pres">
      <dgm:prSet presAssocID="{C69DE888-43C8-40C7-98D7-19BB461B6548}" presName="linear" presStyleCnt="0">
        <dgm:presLayoutVars>
          <dgm:animLvl val="lvl"/>
          <dgm:resizeHandles val="exact"/>
        </dgm:presLayoutVars>
      </dgm:prSet>
      <dgm:spPr/>
    </dgm:pt>
    <dgm:pt modelId="{68185E04-7885-4A3E-B33F-5618F53544EF}" type="pres">
      <dgm:prSet presAssocID="{9371C69A-1671-4F02-8159-D225866D2850}" presName="parentText" presStyleLbl="node1" presStyleIdx="0" presStyleCnt="7">
        <dgm:presLayoutVars>
          <dgm:chMax val="0"/>
          <dgm:bulletEnabled val="1"/>
        </dgm:presLayoutVars>
      </dgm:prSet>
      <dgm:spPr/>
    </dgm:pt>
    <dgm:pt modelId="{5A2C7AE2-8695-4CC9-9C68-C214E91EEC01}" type="pres">
      <dgm:prSet presAssocID="{534C57D1-2A80-462B-8D10-B05E0F47501A}" presName="spacer" presStyleCnt="0"/>
      <dgm:spPr/>
    </dgm:pt>
    <dgm:pt modelId="{D3B3A56D-6C34-4577-A62F-D3023C3E65AD}" type="pres">
      <dgm:prSet presAssocID="{9C42CDC5-9A61-4035-AEC8-50A7D0E137A9}" presName="parentText" presStyleLbl="node1" presStyleIdx="1" presStyleCnt="7">
        <dgm:presLayoutVars>
          <dgm:chMax val="0"/>
          <dgm:bulletEnabled val="1"/>
        </dgm:presLayoutVars>
      </dgm:prSet>
      <dgm:spPr/>
    </dgm:pt>
    <dgm:pt modelId="{5D9E6BE8-355C-4485-A086-3B90F0434749}" type="pres">
      <dgm:prSet presAssocID="{42578D0C-6EAE-4B69-99C9-8A242A28DFD5}" presName="spacer" presStyleCnt="0"/>
      <dgm:spPr/>
    </dgm:pt>
    <dgm:pt modelId="{079B109B-F0FC-403A-9F53-9C5FD1C827FE}" type="pres">
      <dgm:prSet presAssocID="{259422EC-0B9F-46BF-AFB4-BBFB11E1AD1B}" presName="parentText" presStyleLbl="node1" presStyleIdx="2" presStyleCnt="7">
        <dgm:presLayoutVars>
          <dgm:chMax val="0"/>
          <dgm:bulletEnabled val="1"/>
        </dgm:presLayoutVars>
      </dgm:prSet>
      <dgm:spPr/>
    </dgm:pt>
    <dgm:pt modelId="{256AE738-B738-46A2-9273-C4D28D4A92E3}" type="pres">
      <dgm:prSet presAssocID="{C98E1DF3-2BB0-4E1A-9111-6F38A13BCA12}" presName="spacer" presStyleCnt="0"/>
      <dgm:spPr/>
    </dgm:pt>
    <dgm:pt modelId="{AAC73D00-3018-43C8-AC8F-E8A1C57D38A9}" type="pres">
      <dgm:prSet presAssocID="{B8DC6B52-FB51-44A4-B4DC-13BB0201B037}" presName="parentText" presStyleLbl="node1" presStyleIdx="3" presStyleCnt="7">
        <dgm:presLayoutVars>
          <dgm:chMax val="0"/>
          <dgm:bulletEnabled val="1"/>
        </dgm:presLayoutVars>
      </dgm:prSet>
      <dgm:spPr/>
    </dgm:pt>
    <dgm:pt modelId="{51559183-6DC2-4F44-9208-2E2B64440332}" type="pres">
      <dgm:prSet presAssocID="{4BBA7726-451A-4D5F-A61D-471D9DAAE801}" presName="spacer" presStyleCnt="0"/>
      <dgm:spPr/>
    </dgm:pt>
    <dgm:pt modelId="{BAB3269C-E407-464E-84F6-9E1263A59D11}" type="pres">
      <dgm:prSet presAssocID="{B2708443-5096-4B51-9C46-406918C560D7}" presName="parentText" presStyleLbl="node1" presStyleIdx="4" presStyleCnt="7">
        <dgm:presLayoutVars>
          <dgm:chMax val="0"/>
          <dgm:bulletEnabled val="1"/>
        </dgm:presLayoutVars>
      </dgm:prSet>
      <dgm:spPr/>
    </dgm:pt>
    <dgm:pt modelId="{FD9FE0C7-1595-464D-AEFD-7FE524483469}" type="pres">
      <dgm:prSet presAssocID="{23A20A70-7C41-4A4A-A9A6-3784B529C04E}" presName="spacer" presStyleCnt="0"/>
      <dgm:spPr/>
    </dgm:pt>
    <dgm:pt modelId="{4AB3425B-5D80-49BA-BF17-C0BBB6E64CFC}" type="pres">
      <dgm:prSet presAssocID="{3D423A91-96BA-4311-976B-FFFC22349952}" presName="parentText" presStyleLbl="node1" presStyleIdx="5" presStyleCnt="7">
        <dgm:presLayoutVars>
          <dgm:chMax val="0"/>
          <dgm:bulletEnabled val="1"/>
        </dgm:presLayoutVars>
      </dgm:prSet>
      <dgm:spPr/>
    </dgm:pt>
    <dgm:pt modelId="{22C87DFA-E164-4541-9E29-D5C68E9F66B8}" type="pres">
      <dgm:prSet presAssocID="{E9E4C5D0-999D-40BC-A078-040A686DBBCA}" presName="spacer" presStyleCnt="0"/>
      <dgm:spPr/>
    </dgm:pt>
    <dgm:pt modelId="{40D83C5C-9FDF-4DBE-A086-64EBB7F54F32}" type="pres">
      <dgm:prSet presAssocID="{3F6CA412-EBC7-46E8-8BAF-6ED1722B1C8A}" presName="parentText" presStyleLbl="node1" presStyleIdx="6" presStyleCnt="7">
        <dgm:presLayoutVars>
          <dgm:chMax val="0"/>
          <dgm:bulletEnabled val="1"/>
        </dgm:presLayoutVars>
      </dgm:prSet>
      <dgm:spPr/>
    </dgm:pt>
  </dgm:ptLst>
  <dgm:cxnLst>
    <dgm:cxn modelId="{BE875107-1B80-4E17-BAD2-1E4D855BFBF4}" srcId="{C69DE888-43C8-40C7-98D7-19BB461B6548}" destId="{B2708443-5096-4B51-9C46-406918C560D7}" srcOrd="4" destOrd="0" parTransId="{FBC5A6EB-6FC9-474E-8EFA-5C6FC7BB5B91}" sibTransId="{23A20A70-7C41-4A4A-A9A6-3784B529C04E}"/>
    <dgm:cxn modelId="{46E48624-4825-4CD2-80C9-91DF6188532F}" type="presOf" srcId="{9C42CDC5-9A61-4035-AEC8-50A7D0E137A9}" destId="{D3B3A56D-6C34-4577-A62F-D3023C3E65AD}" srcOrd="0" destOrd="0" presId="urn:microsoft.com/office/officeart/2005/8/layout/vList2"/>
    <dgm:cxn modelId="{B373075C-BCFC-4EDB-A7AB-0FB6660D477F}" type="presOf" srcId="{B2708443-5096-4B51-9C46-406918C560D7}" destId="{BAB3269C-E407-464E-84F6-9E1263A59D11}" srcOrd="0" destOrd="0" presId="urn:microsoft.com/office/officeart/2005/8/layout/vList2"/>
    <dgm:cxn modelId="{181FD38D-C2D8-4490-ABB1-A015A7FF3A84}" srcId="{C69DE888-43C8-40C7-98D7-19BB461B6548}" destId="{259422EC-0B9F-46BF-AFB4-BBFB11E1AD1B}" srcOrd="2" destOrd="0" parTransId="{788E8546-9228-4A70-B3B0-88972540E92B}" sibTransId="{C98E1DF3-2BB0-4E1A-9111-6F38A13BCA12}"/>
    <dgm:cxn modelId="{2449E796-968D-4CEA-B88F-A6E627C60644}" srcId="{C69DE888-43C8-40C7-98D7-19BB461B6548}" destId="{3F6CA412-EBC7-46E8-8BAF-6ED1722B1C8A}" srcOrd="6" destOrd="0" parTransId="{D7520E05-B996-4D24-B8EE-0E7DBAAF1D5E}" sibTransId="{A4E5911C-3E05-41D7-B8C3-0841F57ACE84}"/>
    <dgm:cxn modelId="{88E76BB5-FF1D-4D39-B05F-05A7F6A37049}" type="presOf" srcId="{C69DE888-43C8-40C7-98D7-19BB461B6548}" destId="{DB6AD5F2-0618-47BD-8B97-5E39CB1FC614}" srcOrd="0" destOrd="0" presId="urn:microsoft.com/office/officeart/2005/8/layout/vList2"/>
    <dgm:cxn modelId="{C11B07BB-7D1E-4F49-9B7C-37792B597A6C}" type="presOf" srcId="{3D423A91-96BA-4311-976B-FFFC22349952}" destId="{4AB3425B-5D80-49BA-BF17-C0BBB6E64CFC}" srcOrd="0" destOrd="0" presId="urn:microsoft.com/office/officeart/2005/8/layout/vList2"/>
    <dgm:cxn modelId="{E26A0FBF-3643-4043-8ECB-CF0AD1834773}" srcId="{C69DE888-43C8-40C7-98D7-19BB461B6548}" destId="{3D423A91-96BA-4311-976B-FFFC22349952}" srcOrd="5" destOrd="0" parTransId="{EA8441D9-D960-4360-A8EB-D26D00A5B833}" sibTransId="{E9E4C5D0-999D-40BC-A078-040A686DBBCA}"/>
    <dgm:cxn modelId="{52C2F9BF-DFD8-4570-B240-CBCFB3572610}" type="presOf" srcId="{B8DC6B52-FB51-44A4-B4DC-13BB0201B037}" destId="{AAC73D00-3018-43C8-AC8F-E8A1C57D38A9}" srcOrd="0" destOrd="0" presId="urn:microsoft.com/office/officeart/2005/8/layout/vList2"/>
    <dgm:cxn modelId="{871593D5-DE5B-4572-B298-DA121E5B250C}" srcId="{C69DE888-43C8-40C7-98D7-19BB461B6548}" destId="{B8DC6B52-FB51-44A4-B4DC-13BB0201B037}" srcOrd="3" destOrd="0" parTransId="{82270C1B-A804-4EFA-8ABD-4AC7A56EA3A3}" sibTransId="{4BBA7726-451A-4D5F-A61D-471D9DAAE801}"/>
    <dgm:cxn modelId="{63C866E2-771D-486F-82C5-FA256A3DA69E}" type="presOf" srcId="{3F6CA412-EBC7-46E8-8BAF-6ED1722B1C8A}" destId="{40D83C5C-9FDF-4DBE-A086-64EBB7F54F32}" srcOrd="0" destOrd="0" presId="urn:microsoft.com/office/officeart/2005/8/layout/vList2"/>
    <dgm:cxn modelId="{44B465E4-B466-46B4-A9DC-F3891D4C997C}" type="presOf" srcId="{259422EC-0B9F-46BF-AFB4-BBFB11E1AD1B}" destId="{079B109B-F0FC-403A-9F53-9C5FD1C827FE}" srcOrd="0" destOrd="0" presId="urn:microsoft.com/office/officeart/2005/8/layout/vList2"/>
    <dgm:cxn modelId="{27468BE5-0D71-49F3-B516-5863E54FB96E}" srcId="{C69DE888-43C8-40C7-98D7-19BB461B6548}" destId="{9C42CDC5-9A61-4035-AEC8-50A7D0E137A9}" srcOrd="1" destOrd="0" parTransId="{81C3EBE0-D0EF-44BF-829E-DBC45ADD1E26}" sibTransId="{42578D0C-6EAE-4B69-99C9-8A242A28DFD5}"/>
    <dgm:cxn modelId="{BF01EAEE-71F0-4D8A-B676-24F49339DFAD}" type="presOf" srcId="{9371C69A-1671-4F02-8159-D225866D2850}" destId="{68185E04-7885-4A3E-B33F-5618F53544EF}" srcOrd="0" destOrd="0" presId="urn:microsoft.com/office/officeart/2005/8/layout/vList2"/>
    <dgm:cxn modelId="{6AACA9EF-05B2-4D53-AAD8-5610CEF48B0B}" srcId="{C69DE888-43C8-40C7-98D7-19BB461B6548}" destId="{9371C69A-1671-4F02-8159-D225866D2850}" srcOrd="0" destOrd="0" parTransId="{4D625E32-5C6E-4C69-9EB9-70CAEF192F89}" sibTransId="{534C57D1-2A80-462B-8D10-B05E0F47501A}"/>
    <dgm:cxn modelId="{BD64961C-83C2-46F3-B188-0A428D2B111E}" type="presParOf" srcId="{DB6AD5F2-0618-47BD-8B97-5E39CB1FC614}" destId="{68185E04-7885-4A3E-B33F-5618F53544EF}" srcOrd="0" destOrd="0" presId="urn:microsoft.com/office/officeart/2005/8/layout/vList2"/>
    <dgm:cxn modelId="{471438F2-1A64-4ACD-8AC6-D78A421FDF4D}" type="presParOf" srcId="{DB6AD5F2-0618-47BD-8B97-5E39CB1FC614}" destId="{5A2C7AE2-8695-4CC9-9C68-C214E91EEC01}" srcOrd="1" destOrd="0" presId="urn:microsoft.com/office/officeart/2005/8/layout/vList2"/>
    <dgm:cxn modelId="{58F4950C-A768-461D-A12D-D196E4DD280D}" type="presParOf" srcId="{DB6AD5F2-0618-47BD-8B97-5E39CB1FC614}" destId="{D3B3A56D-6C34-4577-A62F-D3023C3E65AD}" srcOrd="2" destOrd="0" presId="urn:microsoft.com/office/officeart/2005/8/layout/vList2"/>
    <dgm:cxn modelId="{604602B1-5593-4BD0-98B9-2CDF29C5C2CE}" type="presParOf" srcId="{DB6AD5F2-0618-47BD-8B97-5E39CB1FC614}" destId="{5D9E6BE8-355C-4485-A086-3B90F0434749}" srcOrd="3" destOrd="0" presId="urn:microsoft.com/office/officeart/2005/8/layout/vList2"/>
    <dgm:cxn modelId="{8F79A9E6-4F14-4B6D-B159-5E902DB8E244}" type="presParOf" srcId="{DB6AD5F2-0618-47BD-8B97-5E39CB1FC614}" destId="{079B109B-F0FC-403A-9F53-9C5FD1C827FE}" srcOrd="4" destOrd="0" presId="urn:microsoft.com/office/officeart/2005/8/layout/vList2"/>
    <dgm:cxn modelId="{D2718F10-3F84-4C26-B570-D640D3C76220}" type="presParOf" srcId="{DB6AD5F2-0618-47BD-8B97-5E39CB1FC614}" destId="{256AE738-B738-46A2-9273-C4D28D4A92E3}" srcOrd="5" destOrd="0" presId="urn:microsoft.com/office/officeart/2005/8/layout/vList2"/>
    <dgm:cxn modelId="{DE117E69-437A-4D51-B93B-44FE91C09BA1}" type="presParOf" srcId="{DB6AD5F2-0618-47BD-8B97-5E39CB1FC614}" destId="{AAC73D00-3018-43C8-AC8F-E8A1C57D38A9}" srcOrd="6" destOrd="0" presId="urn:microsoft.com/office/officeart/2005/8/layout/vList2"/>
    <dgm:cxn modelId="{7B49F474-608F-4D64-AA3A-6CDE98F7F45B}" type="presParOf" srcId="{DB6AD5F2-0618-47BD-8B97-5E39CB1FC614}" destId="{51559183-6DC2-4F44-9208-2E2B64440332}" srcOrd="7" destOrd="0" presId="urn:microsoft.com/office/officeart/2005/8/layout/vList2"/>
    <dgm:cxn modelId="{8D707016-4689-4D7A-BB90-8AEBA8F4E38D}" type="presParOf" srcId="{DB6AD5F2-0618-47BD-8B97-5E39CB1FC614}" destId="{BAB3269C-E407-464E-84F6-9E1263A59D11}" srcOrd="8" destOrd="0" presId="urn:microsoft.com/office/officeart/2005/8/layout/vList2"/>
    <dgm:cxn modelId="{8C92A444-C5C4-45ED-8670-33738C38FABD}" type="presParOf" srcId="{DB6AD5F2-0618-47BD-8B97-5E39CB1FC614}" destId="{FD9FE0C7-1595-464D-AEFD-7FE524483469}" srcOrd="9" destOrd="0" presId="urn:microsoft.com/office/officeart/2005/8/layout/vList2"/>
    <dgm:cxn modelId="{C378BC0F-AE28-4A50-A9E4-A3EB2595B8C1}" type="presParOf" srcId="{DB6AD5F2-0618-47BD-8B97-5E39CB1FC614}" destId="{4AB3425B-5D80-49BA-BF17-C0BBB6E64CFC}" srcOrd="10" destOrd="0" presId="urn:microsoft.com/office/officeart/2005/8/layout/vList2"/>
    <dgm:cxn modelId="{131D6A25-DD1F-4A46-8B82-8CF9F15C36C4}" type="presParOf" srcId="{DB6AD5F2-0618-47BD-8B97-5E39CB1FC614}" destId="{22C87DFA-E164-4541-9E29-D5C68E9F66B8}" srcOrd="11" destOrd="0" presId="urn:microsoft.com/office/officeart/2005/8/layout/vList2"/>
    <dgm:cxn modelId="{83BF3CFA-C3FA-46F0-840D-E7DC98BD0DAE}" type="presParOf" srcId="{DB6AD5F2-0618-47BD-8B97-5E39CB1FC614}" destId="{40D83C5C-9FDF-4DBE-A086-64EBB7F54F32}" srcOrd="1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1810C50-D1E4-415F-97F9-E44B8F0F0A53}">
      <dsp:nvSpPr>
        <dsp:cNvPr id="0" name=""/>
        <dsp:cNvSpPr/>
      </dsp:nvSpPr>
      <dsp:spPr>
        <a:xfrm>
          <a:off x="1675144" y="-30617"/>
          <a:ext cx="5005295" cy="5005295"/>
        </a:xfrm>
        <a:prstGeom prst="circularArrow">
          <a:avLst>
            <a:gd name="adj1" fmla="val 5544"/>
            <a:gd name="adj2" fmla="val 330680"/>
            <a:gd name="adj3" fmla="val 14498957"/>
            <a:gd name="adj4" fmla="val 16959857"/>
            <a:gd name="adj5" fmla="val 5757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4F51BAD-8ECC-43F4-AE76-F4B18B08572E}">
      <dsp:nvSpPr>
        <dsp:cNvPr id="0" name=""/>
        <dsp:cNvSpPr/>
      </dsp:nvSpPr>
      <dsp:spPr>
        <a:xfrm>
          <a:off x="3389356" y="2715"/>
          <a:ext cx="1576871" cy="788435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Main MCU</a:t>
          </a:r>
          <a:endParaRPr lang="ar-EG" sz="1600" kern="1200"/>
        </a:p>
      </dsp:txBody>
      <dsp:txXfrm>
        <a:off x="3427844" y="41203"/>
        <a:ext cx="1499895" cy="711459"/>
      </dsp:txXfrm>
    </dsp:sp>
    <dsp:sp modelId="{58AA6369-7E0F-47C5-8CFF-132718DB1107}">
      <dsp:nvSpPr>
        <dsp:cNvPr id="0" name=""/>
        <dsp:cNvSpPr/>
      </dsp:nvSpPr>
      <dsp:spPr>
        <a:xfrm>
          <a:off x="5058134" y="980466"/>
          <a:ext cx="1576871" cy="788435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GPS</a:t>
          </a:r>
          <a:r>
            <a:rPr lang="en-US" sz="1600" kern="1200" baseline="0"/>
            <a:t> Technology</a:t>
          </a:r>
          <a:endParaRPr lang="ar-EG" sz="1600" kern="1200"/>
        </a:p>
      </dsp:txBody>
      <dsp:txXfrm>
        <a:off x="5096622" y="1018954"/>
        <a:ext cx="1499895" cy="711459"/>
      </dsp:txXfrm>
    </dsp:sp>
    <dsp:sp modelId="{D8C1ED6F-555D-41AE-A11B-6B07F969B440}">
      <dsp:nvSpPr>
        <dsp:cNvPr id="0" name=""/>
        <dsp:cNvSpPr/>
      </dsp:nvSpPr>
      <dsp:spPr>
        <a:xfrm>
          <a:off x="5470285" y="2392242"/>
          <a:ext cx="1576871" cy="788435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GSM</a:t>
          </a:r>
          <a:endParaRPr lang="ar-EG" sz="1600" kern="1200"/>
        </a:p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baseline="0"/>
            <a:t>Connectivity</a:t>
          </a:r>
          <a:endParaRPr lang="ar-EG" sz="1600" kern="1200"/>
        </a:p>
      </dsp:txBody>
      <dsp:txXfrm>
        <a:off x="5508773" y="2430730"/>
        <a:ext cx="1499895" cy="711459"/>
      </dsp:txXfrm>
    </dsp:sp>
    <dsp:sp modelId="{2E70DD29-A5DC-47F9-8AF3-176C9794CAF2}">
      <dsp:nvSpPr>
        <dsp:cNvPr id="0" name=""/>
        <dsp:cNvSpPr/>
      </dsp:nvSpPr>
      <dsp:spPr>
        <a:xfrm>
          <a:off x="4779886" y="3847092"/>
          <a:ext cx="1576871" cy="788435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Web</a:t>
          </a:r>
          <a:r>
            <a:rPr lang="en-US" sz="1600" kern="1200" baseline="0"/>
            <a:t> Application</a:t>
          </a:r>
          <a:endParaRPr lang="ar-EG" sz="1600" kern="1200"/>
        </a:p>
      </dsp:txBody>
      <dsp:txXfrm>
        <a:off x="4818374" y="3885580"/>
        <a:ext cx="1499895" cy="711459"/>
      </dsp:txXfrm>
    </dsp:sp>
    <dsp:sp modelId="{ADC3B9FB-EB1E-4E2B-A56B-99B280C9F635}">
      <dsp:nvSpPr>
        <dsp:cNvPr id="0" name=""/>
        <dsp:cNvSpPr/>
      </dsp:nvSpPr>
      <dsp:spPr>
        <a:xfrm>
          <a:off x="2064767" y="3833214"/>
          <a:ext cx="1576871" cy="788435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Security</a:t>
          </a:r>
          <a:r>
            <a:rPr lang="en-US" sz="1600" kern="1200" baseline="0" dirty="0"/>
            <a:t> Schema</a:t>
          </a:r>
          <a:endParaRPr lang="ar-EG" sz="1600" kern="1200" dirty="0"/>
        </a:p>
      </dsp:txBody>
      <dsp:txXfrm>
        <a:off x="2103255" y="3871702"/>
        <a:ext cx="1499895" cy="711459"/>
      </dsp:txXfrm>
    </dsp:sp>
    <dsp:sp modelId="{DF0FBA0D-5E24-4426-91AC-C7656A56CCC3}">
      <dsp:nvSpPr>
        <dsp:cNvPr id="0" name=""/>
        <dsp:cNvSpPr/>
      </dsp:nvSpPr>
      <dsp:spPr>
        <a:xfrm>
          <a:off x="1308427" y="2392242"/>
          <a:ext cx="1576871" cy="788435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Testing with</a:t>
          </a:r>
          <a:r>
            <a:rPr lang="ar-EG" sz="1600" kern="1200"/>
            <a:t> </a:t>
          </a:r>
        </a:p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Self-Driving Car</a:t>
          </a:r>
          <a:endParaRPr lang="ar-EG" sz="1600" kern="1200"/>
        </a:p>
      </dsp:txBody>
      <dsp:txXfrm>
        <a:off x="1346915" y="2430730"/>
        <a:ext cx="1499895" cy="711459"/>
      </dsp:txXfrm>
    </dsp:sp>
    <dsp:sp modelId="{FBB14FE7-E5DD-452D-A59B-D284B46512BB}">
      <dsp:nvSpPr>
        <dsp:cNvPr id="0" name=""/>
        <dsp:cNvSpPr/>
      </dsp:nvSpPr>
      <dsp:spPr>
        <a:xfrm>
          <a:off x="1720578" y="980466"/>
          <a:ext cx="1576871" cy="788435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Testing with</a:t>
          </a:r>
          <a:r>
            <a:rPr lang="ar-EG" sz="1600" kern="1200"/>
            <a:t> </a:t>
          </a:r>
        </a:p>
        <a:p>
          <a:pPr marL="0" lvl="0" indent="0" algn="ctr" defTabSz="7112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Real Vehicles</a:t>
          </a:r>
          <a:endParaRPr lang="ar-EG" sz="1600" kern="1200"/>
        </a:p>
      </dsp:txBody>
      <dsp:txXfrm>
        <a:off x="1759066" y="1018954"/>
        <a:ext cx="1499895" cy="71145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1810C50-D1E4-415F-97F9-E44B8F0F0A53}">
      <dsp:nvSpPr>
        <dsp:cNvPr id="0" name=""/>
        <dsp:cNvSpPr/>
      </dsp:nvSpPr>
      <dsp:spPr>
        <a:xfrm>
          <a:off x="1675144" y="-30617"/>
          <a:ext cx="5005295" cy="5005295"/>
        </a:xfrm>
        <a:prstGeom prst="circularArrow">
          <a:avLst>
            <a:gd name="adj1" fmla="val 5544"/>
            <a:gd name="adj2" fmla="val 330680"/>
            <a:gd name="adj3" fmla="val 14498957"/>
            <a:gd name="adj4" fmla="val 16959857"/>
            <a:gd name="adj5" fmla="val 5757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4F51BAD-8ECC-43F4-AE76-F4B18B08572E}">
      <dsp:nvSpPr>
        <dsp:cNvPr id="0" name=""/>
        <dsp:cNvSpPr/>
      </dsp:nvSpPr>
      <dsp:spPr>
        <a:xfrm>
          <a:off x="3389356" y="2715"/>
          <a:ext cx="1576871" cy="788435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/>
            <a:t>Main MCU</a:t>
          </a:r>
          <a:endParaRPr lang="ar-EG" sz="1500" b="1" kern="1200"/>
        </a:p>
      </dsp:txBody>
      <dsp:txXfrm>
        <a:off x="3427844" y="41203"/>
        <a:ext cx="1499895" cy="711459"/>
      </dsp:txXfrm>
    </dsp:sp>
    <dsp:sp modelId="{58AA6369-7E0F-47C5-8CFF-132718DB1107}">
      <dsp:nvSpPr>
        <dsp:cNvPr id="0" name=""/>
        <dsp:cNvSpPr/>
      </dsp:nvSpPr>
      <dsp:spPr>
        <a:xfrm>
          <a:off x="5058134" y="980466"/>
          <a:ext cx="1576871" cy="788435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/>
            <a:t>GPS</a:t>
          </a:r>
          <a:r>
            <a:rPr lang="en-US" sz="1500" b="1" kern="1200" baseline="0"/>
            <a:t> Technology</a:t>
          </a:r>
          <a:endParaRPr lang="ar-EG" sz="1500" b="1" kern="1200"/>
        </a:p>
      </dsp:txBody>
      <dsp:txXfrm>
        <a:off x="5096622" y="1018954"/>
        <a:ext cx="1499895" cy="711459"/>
      </dsp:txXfrm>
    </dsp:sp>
    <dsp:sp modelId="{D8C1ED6F-555D-41AE-A11B-6B07F969B440}">
      <dsp:nvSpPr>
        <dsp:cNvPr id="0" name=""/>
        <dsp:cNvSpPr/>
      </dsp:nvSpPr>
      <dsp:spPr>
        <a:xfrm>
          <a:off x="5470285" y="2392242"/>
          <a:ext cx="1576871" cy="788435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/>
            <a:t>GSM</a:t>
          </a:r>
          <a:endParaRPr lang="ar-EG" sz="1500" b="1" kern="1200"/>
        </a:p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baseline="0"/>
            <a:t>Connectivity</a:t>
          </a:r>
          <a:endParaRPr lang="ar-EG" sz="1500" b="1" kern="1200"/>
        </a:p>
      </dsp:txBody>
      <dsp:txXfrm>
        <a:off x="5508773" y="2430730"/>
        <a:ext cx="1499895" cy="711459"/>
      </dsp:txXfrm>
    </dsp:sp>
    <dsp:sp modelId="{2E70DD29-A5DC-47F9-8AF3-176C9794CAF2}">
      <dsp:nvSpPr>
        <dsp:cNvPr id="0" name=""/>
        <dsp:cNvSpPr/>
      </dsp:nvSpPr>
      <dsp:spPr>
        <a:xfrm>
          <a:off x="4779886" y="3847092"/>
          <a:ext cx="1576871" cy="788435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/>
            <a:t>Web</a:t>
          </a:r>
          <a:r>
            <a:rPr lang="en-US" sz="1500" b="1" kern="1200" baseline="0"/>
            <a:t> Application</a:t>
          </a:r>
          <a:endParaRPr lang="ar-EG" sz="1500" b="1" kern="1200"/>
        </a:p>
      </dsp:txBody>
      <dsp:txXfrm>
        <a:off x="4818374" y="3885580"/>
        <a:ext cx="1499895" cy="711459"/>
      </dsp:txXfrm>
    </dsp:sp>
    <dsp:sp modelId="{ADC3B9FB-EB1E-4E2B-A56B-99B280C9F635}">
      <dsp:nvSpPr>
        <dsp:cNvPr id="0" name=""/>
        <dsp:cNvSpPr/>
      </dsp:nvSpPr>
      <dsp:spPr>
        <a:xfrm>
          <a:off x="2185360" y="3847088"/>
          <a:ext cx="1576871" cy="788435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/>
            <a:t>Security</a:t>
          </a:r>
          <a:r>
            <a:rPr lang="en-US" sz="1500" b="1" kern="1200" baseline="0" dirty="0"/>
            <a:t> Schema</a:t>
          </a:r>
          <a:endParaRPr lang="ar-EG" sz="1500" b="1" kern="1200" dirty="0"/>
        </a:p>
      </dsp:txBody>
      <dsp:txXfrm>
        <a:off x="2223848" y="3885576"/>
        <a:ext cx="1499895" cy="711459"/>
      </dsp:txXfrm>
    </dsp:sp>
    <dsp:sp modelId="{DF0FBA0D-5E24-4426-91AC-C7656A56CCC3}">
      <dsp:nvSpPr>
        <dsp:cNvPr id="0" name=""/>
        <dsp:cNvSpPr/>
      </dsp:nvSpPr>
      <dsp:spPr>
        <a:xfrm>
          <a:off x="1308427" y="2392242"/>
          <a:ext cx="1576871" cy="788435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/>
            <a:t>Testing with</a:t>
          </a:r>
          <a:r>
            <a:rPr lang="ar-EG" sz="1500" b="1" kern="1200"/>
            <a:t> </a:t>
          </a:r>
        </a:p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/>
            <a:t>Self-Driving Car</a:t>
          </a:r>
          <a:endParaRPr lang="ar-EG" sz="1500" b="1" kern="1200"/>
        </a:p>
      </dsp:txBody>
      <dsp:txXfrm>
        <a:off x="1346915" y="2430730"/>
        <a:ext cx="1499895" cy="711459"/>
      </dsp:txXfrm>
    </dsp:sp>
    <dsp:sp modelId="{FBB14FE7-E5DD-452D-A59B-D284B46512BB}">
      <dsp:nvSpPr>
        <dsp:cNvPr id="0" name=""/>
        <dsp:cNvSpPr/>
      </dsp:nvSpPr>
      <dsp:spPr>
        <a:xfrm>
          <a:off x="1720578" y="980466"/>
          <a:ext cx="1576871" cy="788435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/>
            <a:t>Testing with</a:t>
          </a:r>
          <a:r>
            <a:rPr lang="ar-EG" sz="1500" b="1" kern="1200"/>
            <a:t> </a:t>
          </a:r>
        </a:p>
        <a:p>
          <a:pPr marL="0" lvl="0" indent="0" algn="ctr" defTabSz="6667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/>
            <a:t>Real Vehicles</a:t>
          </a:r>
          <a:endParaRPr lang="ar-EG" sz="1500" b="1" kern="1200"/>
        </a:p>
      </dsp:txBody>
      <dsp:txXfrm>
        <a:off x="1759066" y="1018954"/>
        <a:ext cx="1499895" cy="71145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B140C0-EFB9-4765-8D38-77F5A2BA9073}">
      <dsp:nvSpPr>
        <dsp:cNvPr id="0" name=""/>
        <dsp:cNvSpPr/>
      </dsp:nvSpPr>
      <dsp:spPr>
        <a:xfrm>
          <a:off x="12533" y="556037"/>
          <a:ext cx="1224221" cy="74294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171450" lvl="1" indent="-171450" algn="ctr" defTabSz="711200" rtl="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600" b="0" kern="1200">
              <a:latin typeface="Poppins" panose="00000500000000000000" pitchFamily="2" charset="0"/>
              <a:cs typeface="Poppins" panose="00000500000000000000" pitchFamily="2" charset="0"/>
            </a:rPr>
            <a:t>Rpi 4</a:t>
          </a:r>
          <a:endParaRPr lang="en-US" sz="1600" b="0" kern="1200" dirty="0"/>
        </a:p>
        <a:p>
          <a:pPr marL="171450" lvl="1" indent="-171450" algn="ctr" defTabSz="711200" rtl="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600" b="0" kern="1200">
              <a:latin typeface="Poppins" panose="00000500000000000000" pitchFamily="2" charset="0"/>
              <a:cs typeface="Poppins" panose="00000500000000000000" pitchFamily="2" charset="0"/>
            </a:rPr>
            <a:t>model B</a:t>
          </a:r>
          <a:endParaRPr lang="en-US" sz="1600" b="0" kern="1200" dirty="0"/>
        </a:p>
      </dsp:txBody>
      <dsp:txXfrm>
        <a:off x="29630" y="573134"/>
        <a:ext cx="1190027" cy="549548"/>
      </dsp:txXfrm>
    </dsp:sp>
    <dsp:sp modelId="{E73BDDB8-FD55-4558-A3BB-8B513B5F810A}">
      <dsp:nvSpPr>
        <dsp:cNvPr id="0" name=""/>
        <dsp:cNvSpPr/>
      </dsp:nvSpPr>
      <dsp:spPr>
        <a:xfrm>
          <a:off x="520672" y="12605"/>
          <a:ext cx="1996187" cy="1996187"/>
        </a:xfrm>
        <a:prstGeom prst="leftCircularArrow">
          <a:avLst>
            <a:gd name="adj1" fmla="val 4684"/>
            <a:gd name="adj2" fmla="val 598144"/>
            <a:gd name="adj3" fmla="val 2247285"/>
            <a:gd name="adj4" fmla="val 8898119"/>
            <a:gd name="adj5" fmla="val 5465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B4385B8-8C4C-40B5-BF01-84BED91365C0}">
      <dsp:nvSpPr>
        <dsp:cNvPr id="0" name=""/>
        <dsp:cNvSpPr/>
      </dsp:nvSpPr>
      <dsp:spPr>
        <a:xfrm>
          <a:off x="208990" y="1183662"/>
          <a:ext cx="1093506" cy="29825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Main MCU </a:t>
          </a:r>
          <a:endParaRPr lang="ar-EG" sz="1600" kern="1200" dirty="0"/>
        </a:p>
      </dsp:txBody>
      <dsp:txXfrm>
        <a:off x="217726" y="1192398"/>
        <a:ext cx="1076034" cy="280780"/>
      </dsp:txXfrm>
    </dsp:sp>
    <dsp:sp modelId="{12BF5251-216A-4D4C-AC8C-4CB3D8A0ADD9}">
      <dsp:nvSpPr>
        <dsp:cNvPr id="0" name=""/>
        <dsp:cNvSpPr/>
      </dsp:nvSpPr>
      <dsp:spPr>
        <a:xfrm>
          <a:off x="1747754" y="579548"/>
          <a:ext cx="1498796" cy="69592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171450" lvl="1" indent="-171450" algn="ctr" defTabSz="711200" rtl="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600" kern="1200"/>
            <a:t>SIM808</a:t>
          </a:r>
          <a:endParaRPr lang="ar-EG" sz="1600" kern="1200" dirty="0"/>
        </a:p>
      </dsp:txBody>
      <dsp:txXfrm>
        <a:off x="1763769" y="744689"/>
        <a:ext cx="1466766" cy="514765"/>
      </dsp:txXfrm>
    </dsp:sp>
    <dsp:sp modelId="{958F10E6-55FD-47B7-A0B1-A4C612FCE88C}">
      <dsp:nvSpPr>
        <dsp:cNvPr id="0" name=""/>
        <dsp:cNvSpPr/>
      </dsp:nvSpPr>
      <dsp:spPr>
        <a:xfrm>
          <a:off x="2429992" y="-219467"/>
          <a:ext cx="2354245" cy="2354245"/>
        </a:xfrm>
        <a:prstGeom prst="circularArrow">
          <a:avLst>
            <a:gd name="adj1" fmla="val 3972"/>
            <a:gd name="adj2" fmla="val 498415"/>
            <a:gd name="adj3" fmla="val 19345085"/>
            <a:gd name="adj4" fmla="val 12594521"/>
            <a:gd name="adj5" fmla="val 4634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81BF3B-F1E8-4BE2-B580-E96B7EF4BF09}">
      <dsp:nvSpPr>
        <dsp:cNvPr id="0" name=""/>
        <dsp:cNvSpPr/>
      </dsp:nvSpPr>
      <dsp:spPr>
        <a:xfrm>
          <a:off x="1864812" y="421227"/>
          <a:ext cx="1619507" cy="29825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GPS Technology</a:t>
          </a:r>
          <a:endParaRPr lang="ar-EG" sz="1600" kern="1200" dirty="0"/>
        </a:p>
      </dsp:txBody>
      <dsp:txXfrm>
        <a:off x="1873548" y="429963"/>
        <a:ext cx="1602035" cy="280780"/>
      </dsp:txXfrm>
    </dsp:sp>
    <dsp:sp modelId="{63016DB8-DA46-4E62-84DF-6D39500D3E71}">
      <dsp:nvSpPr>
        <dsp:cNvPr id="0" name=""/>
        <dsp:cNvSpPr/>
      </dsp:nvSpPr>
      <dsp:spPr>
        <a:xfrm>
          <a:off x="3950693" y="660128"/>
          <a:ext cx="1367820" cy="53476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171450" lvl="1" indent="-171450" algn="ctr" defTabSz="711200" rtl="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600" kern="1200"/>
            <a:t>SIM808</a:t>
          </a:r>
          <a:endParaRPr lang="ar-EG" sz="1600" kern="1200" dirty="0"/>
        </a:p>
      </dsp:txBody>
      <dsp:txXfrm>
        <a:off x="3962999" y="672434"/>
        <a:ext cx="1343208" cy="395556"/>
      </dsp:txXfrm>
    </dsp:sp>
    <dsp:sp modelId="{4F9F7A79-84C7-4D08-A465-127A95C8606D}">
      <dsp:nvSpPr>
        <dsp:cNvPr id="0" name=""/>
        <dsp:cNvSpPr/>
      </dsp:nvSpPr>
      <dsp:spPr>
        <a:xfrm>
          <a:off x="4805331" y="-61525"/>
          <a:ext cx="2018803" cy="2018803"/>
        </a:xfrm>
        <a:prstGeom prst="leftCircularArrow">
          <a:avLst>
            <a:gd name="adj1" fmla="val 4632"/>
            <a:gd name="adj2" fmla="val 590678"/>
            <a:gd name="adj3" fmla="val 2490612"/>
            <a:gd name="adj4" fmla="val 9148913"/>
            <a:gd name="adj5" fmla="val 5404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83F99C-4BB3-482E-A440-5F70899DFF73}">
      <dsp:nvSpPr>
        <dsp:cNvPr id="0" name=""/>
        <dsp:cNvSpPr/>
      </dsp:nvSpPr>
      <dsp:spPr>
        <a:xfrm>
          <a:off x="4126925" y="1069195"/>
          <a:ext cx="1764880" cy="29825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GSM Connectivity</a:t>
          </a:r>
          <a:endParaRPr lang="ar-EG" sz="1600" kern="1200" dirty="0"/>
        </a:p>
      </dsp:txBody>
      <dsp:txXfrm>
        <a:off x="4135661" y="1077931"/>
        <a:ext cx="1747408" cy="280780"/>
      </dsp:txXfrm>
    </dsp:sp>
    <dsp:sp modelId="{63C91C0D-53A3-480C-A4E9-0504D98D846C}">
      <dsp:nvSpPr>
        <dsp:cNvPr id="0" name=""/>
        <dsp:cNvSpPr/>
      </dsp:nvSpPr>
      <dsp:spPr>
        <a:xfrm>
          <a:off x="6102927" y="579548"/>
          <a:ext cx="1335065" cy="69592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171450" lvl="1" indent="-171450" algn="ctr" defTabSz="711200" rtl="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600" kern="1200"/>
            <a:t>Html+Css+</a:t>
          </a:r>
          <a:endParaRPr lang="ar-EG" sz="1600" kern="1200" dirty="0"/>
        </a:p>
        <a:p>
          <a:pPr marL="171450" lvl="1" indent="-171450" algn="ctr" defTabSz="711200" rtl="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600" kern="1200"/>
            <a:t>PHP</a:t>
          </a:r>
          <a:endParaRPr lang="ar-EG" sz="1600" kern="1200" dirty="0"/>
        </a:p>
      </dsp:txBody>
      <dsp:txXfrm>
        <a:off x="6118942" y="744689"/>
        <a:ext cx="1303035" cy="514765"/>
      </dsp:txXfrm>
    </dsp:sp>
    <dsp:sp modelId="{BE4074F1-7CB5-484A-AE37-6357BDCF1921}">
      <dsp:nvSpPr>
        <dsp:cNvPr id="0" name=""/>
        <dsp:cNvSpPr/>
      </dsp:nvSpPr>
      <dsp:spPr>
        <a:xfrm>
          <a:off x="6691726" y="-129458"/>
          <a:ext cx="2014019" cy="2014019"/>
        </a:xfrm>
        <a:prstGeom prst="circularArrow">
          <a:avLst>
            <a:gd name="adj1" fmla="val 4643"/>
            <a:gd name="adj2" fmla="val 592242"/>
            <a:gd name="adj3" fmla="val 19231685"/>
            <a:gd name="adj4" fmla="val 12574948"/>
            <a:gd name="adj5" fmla="val 5416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F784BA-CA4E-41E4-84DD-E114B170DD1A}">
      <dsp:nvSpPr>
        <dsp:cNvPr id="0" name=""/>
        <dsp:cNvSpPr/>
      </dsp:nvSpPr>
      <dsp:spPr>
        <a:xfrm>
          <a:off x="6380528" y="430422"/>
          <a:ext cx="1061114" cy="29825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Web</a:t>
          </a:r>
          <a:r>
            <a:rPr lang="en-US" sz="1600" kern="1200" baseline="0"/>
            <a:t> App</a:t>
          </a:r>
          <a:endParaRPr lang="ar-EG" sz="1600" kern="1200" dirty="0"/>
        </a:p>
      </dsp:txBody>
      <dsp:txXfrm>
        <a:off x="6389264" y="439158"/>
        <a:ext cx="1043642" cy="280780"/>
      </dsp:txXfrm>
    </dsp:sp>
    <dsp:sp modelId="{BA1D6D34-04C6-4C18-AAF6-EE77950EB5FD}">
      <dsp:nvSpPr>
        <dsp:cNvPr id="0" name=""/>
        <dsp:cNvSpPr/>
      </dsp:nvSpPr>
      <dsp:spPr>
        <a:xfrm>
          <a:off x="7886899" y="543729"/>
          <a:ext cx="1376806" cy="76807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171450" lvl="1" indent="-171450" algn="ctr" defTabSz="711200" rtl="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600" kern="1200"/>
            <a:t>Rpi camera</a:t>
          </a:r>
          <a:endParaRPr lang="ar-EG" sz="1600" kern="1200" dirty="0"/>
        </a:p>
        <a:p>
          <a:pPr marL="171450" lvl="1" indent="-171450" algn="ctr" defTabSz="711200" rtl="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600" kern="1200"/>
            <a:t>V1.3</a:t>
          </a:r>
          <a:endParaRPr lang="ar-EG" sz="1600" kern="1200" dirty="0"/>
        </a:p>
      </dsp:txBody>
      <dsp:txXfrm>
        <a:off x="7904575" y="561405"/>
        <a:ext cx="1341454" cy="568135"/>
      </dsp:txXfrm>
    </dsp:sp>
    <dsp:sp modelId="{CC2F222D-8A9A-4725-B267-F05CE42CD4D7}">
      <dsp:nvSpPr>
        <dsp:cNvPr id="0" name=""/>
        <dsp:cNvSpPr/>
      </dsp:nvSpPr>
      <dsp:spPr>
        <a:xfrm>
          <a:off x="8658879" y="-150185"/>
          <a:ext cx="2156486" cy="2156486"/>
        </a:xfrm>
        <a:prstGeom prst="leftCircularArrow">
          <a:avLst>
            <a:gd name="adj1" fmla="val 4336"/>
            <a:gd name="adj2" fmla="val 548963"/>
            <a:gd name="adj3" fmla="val 2382899"/>
            <a:gd name="adj4" fmla="val 9082915"/>
            <a:gd name="adj5" fmla="val 5059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0F46B2-DBF8-4EEC-8A67-10958E30E01E}">
      <dsp:nvSpPr>
        <dsp:cNvPr id="0" name=""/>
        <dsp:cNvSpPr/>
      </dsp:nvSpPr>
      <dsp:spPr>
        <a:xfrm>
          <a:off x="8077986" y="1097733"/>
          <a:ext cx="1603082" cy="29825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Face recognition </a:t>
          </a:r>
          <a:endParaRPr lang="ar-EG" sz="1600" kern="1200" dirty="0"/>
        </a:p>
      </dsp:txBody>
      <dsp:txXfrm>
        <a:off x="8086722" y="1106469"/>
        <a:ext cx="1585610" cy="280780"/>
      </dsp:txXfrm>
    </dsp:sp>
    <dsp:sp modelId="{21FA89B3-6943-41E2-888E-12475A02BC62}">
      <dsp:nvSpPr>
        <dsp:cNvPr id="0" name=""/>
        <dsp:cNvSpPr/>
      </dsp:nvSpPr>
      <dsp:spPr>
        <a:xfrm>
          <a:off x="9962727" y="542316"/>
          <a:ext cx="1596815" cy="76985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171450" lvl="1" indent="-171450" algn="l" defTabSz="711200" rtl="0">
            <a:lnSpc>
              <a:spcPct val="100000"/>
            </a:lnSpc>
            <a:spcBef>
              <a:spcPct val="0"/>
            </a:spcBef>
            <a:spcAft>
              <a:spcPts val="0"/>
            </a:spcAft>
            <a:buFont typeface="Arial" panose="020B0604020202020204" pitchFamily="34" charset="0"/>
            <a:buChar char="•"/>
          </a:pPr>
          <a:r>
            <a:rPr lang="en-US" sz="1600" kern="1200"/>
            <a:t>Self-Driving Car</a:t>
          </a:r>
          <a:endParaRPr lang="ar-EG" sz="1600" kern="1200" dirty="0"/>
        </a:p>
        <a:p>
          <a:pPr marL="171450" lvl="1" indent="-171450" algn="l" defTabSz="711200" rtl="0">
            <a:lnSpc>
              <a:spcPct val="100000"/>
            </a:lnSpc>
            <a:spcBef>
              <a:spcPct val="0"/>
            </a:spcBef>
            <a:spcAft>
              <a:spcPts val="0"/>
            </a:spcAft>
            <a:buFont typeface="Arial" panose="020B0604020202020204" pitchFamily="34" charset="0"/>
            <a:buChar char="•"/>
          </a:pPr>
          <a:r>
            <a:rPr lang="en-US" sz="1600" kern="1200"/>
            <a:t>Real Vehicle</a:t>
          </a:r>
          <a:endParaRPr lang="ar-EG" sz="1600" kern="1200" dirty="0"/>
        </a:p>
      </dsp:txBody>
      <dsp:txXfrm>
        <a:off x="9980444" y="725003"/>
        <a:ext cx="1561381" cy="569453"/>
      </dsp:txXfrm>
    </dsp:sp>
    <dsp:sp modelId="{9C318701-DE35-443B-BD8E-661A8D07C175}">
      <dsp:nvSpPr>
        <dsp:cNvPr id="0" name=""/>
        <dsp:cNvSpPr/>
      </dsp:nvSpPr>
      <dsp:spPr>
        <a:xfrm>
          <a:off x="10175324" y="391665"/>
          <a:ext cx="1452871" cy="29825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Testing Part</a:t>
          </a:r>
          <a:endParaRPr lang="ar-EG" sz="1600" kern="1200" dirty="0"/>
        </a:p>
      </dsp:txBody>
      <dsp:txXfrm>
        <a:off x="10184060" y="400401"/>
        <a:ext cx="1435399" cy="28078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954C139-9673-486A-BF5C-BDAC9D0AA8C7}">
      <dsp:nvSpPr>
        <dsp:cNvPr id="0" name=""/>
        <dsp:cNvSpPr/>
      </dsp:nvSpPr>
      <dsp:spPr>
        <a:xfrm>
          <a:off x="0" y="31282"/>
          <a:ext cx="6916503" cy="38610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/>
            <a:t>Broadcom BCM2711, Quad core Cortex-A72 (ARM v8) 64-bit SoC @ 1.8GHz</a:t>
          </a:r>
          <a:endParaRPr lang="en-US" sz="1500" b="0" kern="1200"/>
        </a:p>
      </dsp:txBody>
      <dsp:txXfrm>
        <a:off x="18848" y="50130"/>
        <a:ext cx="6878807" cy="348404"/>
      </dsp:txXfrm>
    </dsp:sp>
    <dsp:sp modelId="{4DD2F4F5-46EE-4E1D-B82B-16477959B7AD}">
      <dsp:nvSpPr>
        <dsp:cNvPr id="0" name=""/>
        <dsp:cNvSpPr/>
      </dsp:nvSpPr>
      <dsp:spPr>
        <a:xfrm>
          <a:off x="0" y="460582"/>
          <a:ext cx="6916503" cy="38610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/>
            <a:t>2.4 GHz and 5.0 GHz IEEE 802.11ac wireless, Bluetooth 5.0, BLE</a:t>
          </a:r>
          <a:endParaRPr lang="en-US" sz="1500" b="0" kern="1200"/>
        </a:p>
      </dsp:txBody>
      <dsp:txXfrm>
        <a:off x="18848" y="479430"/>
        <a:ext cx="6878807" cy="348404"/>
      </dsp:txXfrm>
    </dsp:sp>
    <dsp:sp modelId="{C9D5778C-D0FB-43CD-9A60-B6B1E9AC59BB}">
      <dsp:nvSpPr>
        <dsp:cNvPr id="0" name=""/>
        <dsp:cNvSpPr/>
      </dsp:nvSpPr>
      <dsp:spPr>
        <a:xfrm>
          <a:off x="0" y="889882"/>
          <a:ext cx="6916503" cy="38610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/>
            <a:t>2 USB 3.0 ports; 2 USB 2.0 ports.</a:t>
          </a:r>
          <a:endParaRPr lang="en-US" sz="1500" b="0" kern="1200"/>
        </a:p>
      </dsp:txBody>
      <dsp:txXfrm>
        <a:off x="18848" y="908730"/>
        <a:ext cx="6878807" cy="348404"/>
      </dsp:txXfrm>
    </dsp:sp>
    <dsp:sp modelId="{B78A87A7-0CB4-47F0-8AA2-FA610A3D879A}">
      <dsp:nvSpPr>
        <dsp:cNvPr id="0" name=""/>
        <dsp:cNvSpPr/>
      </dsp:nvSpPr>
      <dsp:spPr>
        <a:xfrm>
          <a:off x="0" y="1319182"/>
          <a:ext cx="6916503" cy="38610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 dirty="0"/>
            <a:t>Raspberry Pi standard 40 pin GPIO header </a:t>
          </a:r>
          <a:endParaRPr lang="en-US" sz="1500" b="0" kern="1200" dirty="0"/>
        </a:p>
      </dsp:txBody>
      <dsp:txXfrm>
        <a:off x="18848" y="1338030"/>
        <a:ext cx="6878807" cy="348404"/>
      </dsp:txXfrm>
    </dsp:sp>
    <dsp:sp modelId="{5B327C5F-25E3-478E-874D-9D37815B677E}">
      <dsp:nvSpPr>
        <dsp:cNvPr id="0" name=""/>
        <dsp:cNvSpPr/>
      </dsp:nvSpPr>
      <dsp:spPr>
        <a:xfrm>
          <a:off x="0" y="1748482"/>
          <a:ext cx="6916503" cy="38610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/>
            <a:t>2 × micro-HDMI® ports (up to 4kp60 supported)</a:t>
          </a:r>
          <a:endParaRPr lang="en-US" sz="1500" b="0" kern="1200"/>
        </a:p>
      </dsp:txBody>
      <dsp:txXfrm>
        <a:off x="18848" y="1767330"/>
        <a:ext cx="6878807" cy="348404"/>
      </dsp:txXfrm>
    </dsp:sp>
    <dsp:sp modelId="{38B61E61-E002-41F8-8D13-0ADE2DB45A5F}">
      <dsp:nvSpPr>
        <dsp:cNvPr id="0" name=""/>
        <dsp:cNvSpPr/>
      </dsp:nvSpPr>
      <dsp:spPr>
        <a:xfrm>
          <a:off x="0" y="2177782"/>
          <a:ext cx="6916503" cy="38610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/>
            <a:t>2-lane MIPI CSI camera port</a:t>
          </a:r>
          <a:endParaRPr lang="en-US" sz="1500" b="0" kern="1200"/>
        </a:p>
      </dsp:txBody>
      <dsp:txXfrm>
        <a:off x="18848" y="2196630"/>
        <a:ext cx="6878807" cy="348404"/>
      </dsp:txXfrm>
    </dsp:sp>
    <dsp:sp modelId="{11DFD1E4-BD42-465B-AE16-5A6793BBD5C8}">
      <dsp:nvSpPr>
        <dsp:cNvPr id="0" name=""/>
        <dsp:cNvSpPr/>
      </dsp:nvSpPr>
      <dsp:spPr>
        <a:xfrm>
          <a:off x="0" y="2607082"/>
          <a:ext cx="6916503" cy="38610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/>
            <a:t>Micro-SD card slot for loading O.S and data storage</a:t>
          </a:r>
          <a:endParaRPr lang="en-US" sz="1500" b="0" kern="1200"/>
        </a:p>
      </dsp:txBody>
      <dsp:txXfrm>
        <a:off x="18848" y="2625930"/>
        <a:ext cx="6878807" cy="348404"/>
      </dsp:txXfrm>
    </dsp:sp>
    <dsp:sp modelId="{63F8AA17-9823-4A11-82CD-9540F0B3AFA9}">
      <dsp:nvSpPr>
        <dsp:cNvPr id="0" name=""/>
        <dsp:cNvSpPr/>
      </dsp:nvSpPr>
      <dsp:spPr>
        <a:xfrm>
          <a:off x="0" y="3036382"/>
          <a:ext cx="6916503" cy="38610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/>
            <a:t>5V DC via USB-C connector (minimum 3A*)</a:t>
          </a:r>
          <a:endParaRPr lang="en-US" sz="1500" b="0" kern="1200"/>
        </a:p>
      </dsp:txBody>
      <dsp:txXfrm>
        <a:off x="18848" y="3055230"/>
        <a:ext cx="6878807" cy="34840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C53048-D4A5-4472-AA1E-E2229B8F86B3}">
      <dsp:nvSpPr>
        <dsp:cNvPr id="0" name=""/>
        <dsp:cNvSpPr/>
      </dsp:nvSpPr>
      <dsp:spPr>
        <a:xfrm>
          <a:off x="0" y="54134"/>
          <a:ext cx="7041012" cy="37440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/>
            <a:t>Controlled by AT Command</a:t>
          </a:r>
          <a:endParaRPr lang="en-US" sz="1500" kern="1200"/>
        </a:p>
      </dsp:txBody>
      <dsp:txXfrm>
        <a:off x="18277" y="72411"/>
        <a:ext cx="7004458" cy="337846"/>
      </dsp:txXfrm>
    </dsp:sp>
    <dsp:sp modelId="{88C163CD-8E8A-494B-8EA4-2F82D65006A1}">
      <dsp:nvSpPr>
        <dsp:cNvPr id="0" name=""/>
        <dsp:cNvSpPr/>
      </dsp:nvSpPr>
      <dsp:spPr>
        <a:xfrm>
          <a:off x="0" y="486134"/>
          <a:ext cx="7041012" cy="37440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/>
            <a:t>Voltage Input : 5 - 20 V</a:t>
          </a:r>
          <a:endParaRPr lang="en-US" sz="1500" kern="1200"/>
        </a:p>
      </dsp:txBody>
      <dsp:txXfrm>
        <a:off x="18277" y="504411"/>
        <a:ext cx="7004458" cy="337846"/>
      </dsp:txXfrm>
    </dsp:sp>
    <dsp:sp modelId="{9D89E2E8-6DBD-4088-A9EC-6AE8E45DE269}">
      <dsp:nvSpPr>
        <dsp:cNvPr id="0" name=""/>
        <dsp:cNvSpPr/>
      </dsp:nvSpPr>
      <dsp:spPr>
        <a:xfrm>
          <a:off x="0" y="918134"/>
          <a:ext cx="7041012" cy="37440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/>
            <a:t>Quad-band 850/900/1800/1900 MHZ </a:t>
          </a:r>
          <a:endParaRPr lang="en-US" sz="1500" kern="1200"/>
        </a:p>
      </dsp:txBody>
      <dsp:txXfrm>
        <a:off x="18277" y="936411"/>
        <a:ext cx="7004458" cy="337846"/>
      </dsp:txXfrm>
    </dsp:sp>
    <dsp:sp modelId="{40B90DA6-BBDB-4BB6-96B1-F14D8DA86447}">
      <dsp:nvSpPr>
        <dsp:cNvPr id="0" name=""/>
        <dsp:cNvSpPr/>
      </dsp:nvSpPr>
      <dsp:spPr>
        <a:xfrm>
          <a:off x="0" y="1350134"/>
          <a:ext cx="7041012" cy="37440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 dirty="0"/>
            <a:t>Supports 3.0V to 5.0V logic level</a:t>
          </a:r>
          <a:endParaRPr lang="en-US" sz="1500" kern="1200" dirty="0"/>
        </a:p>
      </dsp:txBody>
      <dsp:txXfrm>
        <a:off x="18277" y="1368411"/>
        <a:ext cx="7004458" cy="337846"/>
      </dsp:txXfrm>
    </dsp:sp>
    <dsp:sp modelId="{67FACAE4-2D8C-471C-AB55-BC8A9818B93F}">
      <dsp:nvSpPr>
        <dsp:cNvPr id="0" name=""/>
        <dsp:cNvSpPr/>
      </dsp:nvSpPr>
      <dsp:spPr>
        <a:xfrm>
          <a:off x="0" y="1782135"/>
          <a:ext cx="7041012" cy="37440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/>
            <a:t>Low power consumption, 10mA in sleep mode</a:t>
          </a:r>
          <a:endParaRPr lang="en-US" sz="1500" kern="1200"/>
        </a:p>
      </dsp:txBody>
      <dsp:txXfrm>
        <a:off x="18277" y="1800412"/>
        <a:ext cx="7004458" cy="337846"/>
      </dsp:txXfrm>
    </dsp:sp>
    <dsp:sp modelId="{9B60E99C-409A-4818-828D-92B285C4F048}">
      <dsp:nvSpPr>
        <dsp:cNvPr id="0" name=""/>
        <dsp:cNvSpPr/>
      </dsp:nvSpPr>
      <dsp:spPr>
        <a:xfrm>
          <a:off x="0" y="2214135"/>
          <a:ext cx="7041012" cy="37440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/>
            <a:t>Supports GPS Technology and LED status indicators </a:t>
          </a:r>
          <a:endParaRPr lang="en-US" sz="1500" kern="1200"/>
        </a:p>
      </dsp:txBody>
      <dsp:txXfrm>
        <a:off x="18277" y="2232412"/>
        <a:ext cx="7004458" cy="337846"/>
      </dsp:txXfrm>
    </dsp:sp>
    <dsp:sp modelId="{152CF96B-B96B-47A9-92ED-73D64D206F13}">
      <dsp:nvSpPr>
        <dsp:cNvPr id="0" name=""/>
        <dsp:cNvSpPr/>
      </dsp:nvSpPr>
      <dsp:spPr>
        <a:xfrm>
          <a:off x="0" y="2646135"/>
          <a:ext cx="7041012" cy="37440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/>
            <a:t>SIM card holder </a:t>
          </a:r>
          <a:endParaRPr lang="en-US" sz="1500" kern="1200"/>
        </a:p>
      </dsp:txBody>
      <dsp:txXfrm>
        <a:off x="18277" y="2664412"/>
        <a:ext cx="7004458" cy="337846"/>
      </dsp:txXfrm>
    </dsp:sp>
    <dsp:sp modelId="{34EA6367-8B4E-4AF4-B698-F4163E712F35}">
      <dsp:nvSpPr>
        <dsp:cNvPr id="0" name=""/>
        <dsp:cNvSpPr/>
      </dsp:nvSpPr>
      <dsp:spPr>
        <a:xfrm>
          <a:off x="0" y="3078135"/>
          <a:ext cx="7041012" cy="37440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/>
            <a:t>PCB size: 53mm X 48mmX1.6mm</a:t>
          </a:r>
          <a:endParaRPr lang="en-US" sz="1500" kern="1200"/>
        </a:p>
      </dsp:txBody>
      <dsp:txXfrm>
        <a:off x="18277" y="3096412"/>
        <a:ext cx="7004458" cy="33784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79B109B-F0FC-403A-9F53-9C5FD1C827FE}">
      <dsp:nvSpPr>
        <dsp:cNvPr id="0" name=""/>
        <dsp:cNvSpPr/>
      </dsp:nvSpPr>
      <dsp:spPr>
        <a:xfrm>
          <a:off x="0" y="337183"/>
          <a:ext cx="6655163" cy="38610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/>
            <a:t>Fully Compatible with Both the Model A and Model B Raspberry Pi</a:t>
          </a:r>
          <a:endParaRPr lang="en-US" sz="1600" kern="1200"/>
        </a:p>
      </dsp:txBody>
      <dsp:txXfrm>
        <a:off x="18848" y="356031"/>
        <a:ext cx="6617467" cy="348404"/>
      </dsp:txXfrm>
    </dsp:sp>
    <dsp:sp modelId="{AAC73D00-3018-43C8-AC8F-E8A1C57D38A9}">
      <dsp:nvSpPr>
        <dsp:cNvPr id="0" name=""/>
        <dsp:cNvSpPr/>
      </dsp:nvSpPr>
      <dsp:spPr>
        <a:xfrm>
          <a:off x="0" y="766483"/>
          <a:ext cx="6655163" cy="38610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/>
            <a:t>5MP Omnivision 5647 Camera Module</a:t>
          </a:r>
          <a:endParaRPr lang="en-US" sz="1500" kern="1200"/>
        </a:p>
      </dsp:txBody>
      <dsp:txXfrm>
        <a:off x="18848" y="785331"/>
        <a:ext cx="6617467" cy="348404"/>
      </dsp:txXfrm>
    </dsp:sp>
    <dsp:sp modelId="{BAB3269C-E407-464E-84F6-9E1263A59D11}">
      <dsp:nvSpPr>
        <dsp:cNvPr id="0" name=""/>
        <dsp:cNvSpPr/>
      </dsp:nvSpPr>
      <dsp:spPr>
        <a:xfrm>
          <a:off x="0" y="1195783"/>
          <a:ext cx="6655163" cy="38610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/>
            <a:t>Still Picture Resolution: 2592 x 1944</a:t>
          </a:r>
          <a:endParaRPr lang="en-US" sz="1500" kern="1200"/>
        </a:p>
      </dsp:txBody>
      <dsp:txXfrm>
        <a:off x="18848" y="1214631"/>
        <a:ext cx="6617467" cy="348404"/>
      </dsp:txXfrm>
    </dsp:sp>
    <dsp:sp modelId="{4AB3425B-5D80-49BA-BF17-C0BBB6E64CFC}">
      <dsp:nvSpPr>
        <dsp:cNvPr id="0" name=""/>
        <dsp:cNvSpPr/>
      </dsp:nvSpPr>
      <dsp:spPr>
        <a:xfrm>
          <a:off x="0" y="1625083"/>
          <a:ext cx="6655163" cy="38610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/>
            <a:t>Video: Supports 1080p @ 30fps, 720p @ 60fps and 640x480p 60/90 Recording</a:t>
          </a:r>
          <a:endParaRPr lang="en-US" sz="1500" kern="1200"/>
        </a:p>
      </dsp:txBody>
      <dsp:txXfrm>
        <a:off x="18848" y="1643931"/>
        <a:ext cx="6617467" cy="348404"/>
      </dsp:txXfrm>
    </dsp:sp>
    <dsp:sp modelId="{40D83C5C-9FDF-4DBE-A086-64EBB7F54F32}">
      <dsp:nvSpPr>
        <dsp:cNvPr id="0" name=""/>
        <dsp:cNvSpPr/>
      </dsp:nvSpPr>
      <dsp:spPr>
        <a:xfrm>
          <a:off x="0" y="2054383"/>
          <a:ext cx="6655163" cy="38610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/>
            <a:t>15-pin MIPI Camera Serial Interface - Plugs Directly into the Raspberry Pi Board</a:t>
          </a:r>
          <a:endParaRPr lang="en-US" sz="1500" kern="1200"/>
        </a:p>
      </dsp:txBody>
      <dsp:txXfrm>
        <a:off x="18848" y="2073231"/>
        <a:ext cx="6617467" cy="348404"/>
      </dsp:txXfrm>
    </dsp:sp>
    <dsp:sp modelId="{2353139B-8AF0-49D0-B428-C1FFEE048952}">
      <dsp:nvSpPr>
        <dsp:cNvPr id="0" name=""/>
        <dsp:cNvSpPr/>
      </dsp:nvSpPr>
      <dsp:spPr>
        <a:xfrm>
          <a:off x="0" y="2483683"/>
          <a:ext cx="6655163" cy="38610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/>
            <a:t>Size: 20 x 25 x 9mm</a:t>
          </a:r>
          <a:endParaRPr lang="en-US" sz="1500" kern="1200"/>
        </a:p>
      </dsp:txBody>
      <dsp:txXfrm>
        <a:off x="18848" y="2502531"/>
        <a:ext cx="6617467" cy="348404"/>
      </dsp:txXfrm>
    </dsp:sp>
    <dsp:sp modelId="{F0AE9527-FE2A-456B-A037-0924A07756ED}">
      <dsp:nvSpPr>
        <dsp:cNvPr id="0" name=""/>
        <dsp:cNvSpPr/>
      </dsp:nvSpPr>
      <dsp:spPr>
        <a:xfrm>
          <a:off x="0" y="2905549"/>
          <a:ext cx="6655163" cy="38610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/>
            <a:t>Weight 3g</a:t>
          </a:r>
          <a:endParaRPr lang="en-US" sz="1500" kern="1200"/>
        </a:p>
      </dsp:txBody>
      <dsp:txXfrm>
        <a:off x="18848" y="2924397"/>
        <a:ext cx="6617467" cy="348404"/>
      </dsp:txXfrm>
    </dsp:sp>
    <dsp:sp modelId="{72E0896A-CE52-4459-A42E-E4C9EA0C391C}">
      <dsp:nvSpPr>
        <dsp:cNvPr id="0" name=""/>
        <dsp:cNvSpPr/>
      </dsp:nvSpPr>
      <dsp:spPr>
        <a:xfrm>
          <a:off x="0" y="3334849"/>
          <a:ext cx="6655163" cy="38610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/>
            <a:t>Fully Compatible with many Raspberry Pi cases</a:t>
          </a:r>
          <a:endParaRPr lang="en-US" sz="1500" kern="1200"/>
        </a:p>
      </dsp:txBody>
      <dsp:txXfrm>
        <a:off x="18848" y="3353697"/>
        <a:ext cx="6617467" cy="348404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79B109B-F0FC-403A-9F53-9C5FD1C827FE}">
      <dsp:nvSpPr>
        <dsp:cNvPr id="0" name=""/>
        <dsp:cNvSpPr/>
      </dsp:nvSpPr>
      <dsp:spPr>
        <a:xfrm>
          <a:off x="0" y="12940"/>
          <a:ext cx="6599517" cy="41184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b="0" i="0" kern="1200" dirty="0">
              <a:solidFill>
                <a:schemeClr val="tx1"/>
              </a:solidFill>
              <a:effectLst/>
              <a:latin typeface="karla" panose="020F0502020204030204" pitchFamily="2" charset="0"/>
            </a:rPr>
            <a:t>Nominal voltage: 12v</a:t>
          </a:r>
          <a:endParaRPr lang="en-US" sz="1500" kern="1200" dirty="0">
            <a:solidFill>
              <a:schemeClr val="tx1"/>
            </a:solidFill>
          </a:endParaRPr>
        </a:p>
      </dsp:txBody>
      <dsp:txXfrm>
        <a:off x="20104" y="33044"/>
        <a:ext cx="6559309" cy="371632"/>
      </dsp:txXfrm>
    </dsp:sp>
    <dsp:sp modelId="{AAC73D00-3018-43C8-AC8F-E8A1C57D38A9}">
      <dsp:nvSpPr>
        <dsp:cNvPr id="0" name=""/>
        <dsp:cNvSpPr/>
      </dsp:nvSpPr>
      <dsp:spPr>
        <a:xfrm>
          <a:off x="0" y="488140"/>
          <a:ext cx="6599517" cy="41184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b="0" i="0" kern="1200" dirty="0">
              <a:solidFill>
                <a:schemeClr val="tx1"/>
              </a:solidFill>
              <a:effectLst/>
              <a:latin typeface="karla" panose="020F0502020204030204" pitchFamily="2" charset="0"/>
            </a:rPr>
            <a:t>Input voltage: 12.6V</a:t>
          </a:r>
          <a:endParaRPr lang="en-US" sz="1500" kern="1200" dirty="0">
            <a:solidFill>
              <a:schemeClr val="tx1"/>
            </a:solidFill>
          </a:endParaRPr>
        </a:p>
      </dsp:txBody>
      <dsp:txXfrm>
        <a:off x="20104" y="508244"/>
        <a:ext cx="6559309" cy="371632"/>
      </dsp:txXfrm>
    </dsp:sp>
    <dsp:sp modelId="{BAB3269C-E407-464E-84F6-9E1263A59D11}">
      <dsp:nvSpPr>
        <dsp:cNvPr id="0" name=""/>
        <dsp:cNvSpPr/>
      </dsp:nvSpPr>
      <dsp:spPr>
        <a:xfrm>
          <a:off x="0" y="963340"/>
          <a:ext cx="6599517" cy="41184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b="0" i="0" kern="1200" dirty="0">
              <a:solidFill>
                <a:schemeClr val="tx1"/>
              </a:solidFill>
              <a:effectLst/>
              <a:latin typeface="karla" panose="020F0502020204030204" pitchFamily="2" charset="0"/>
            </a:rPr>
            <a:t>Output voltage: 8V to 12.6V</a:t>
          </a:r>
          <a:endParaRPr lang="en-US" sz="1500" kern="1200" dirty="0">
            <a:solidFill>
              <a:schemeClr val="tx1"/>
            </a:solidFill>
          </a:endParaRPr>
        </a:p>
      </dsp:txBody>
      <dsp:txXfrm>
        <a:off x="20104" y="983444"/>
        <a:ext cx="6559309" cy="371632"/>
      </dsp:txXfrm>
    </dsp:sp>
    <dsp:sp modelId="{4AB3425B-5D80-49BA-BF17-C0BBB6E64CFC}">
      <dsp:nvSpPr>
        <dsp:cNvPr id="0" name=""/>
        <dsp:cNvSpPr/>
      </dsp:nvSpPr>
      <dsp:spPr>
        <a:xfrm>
          <a:off x="0" y="1438540"/>
          <a:ext cx="6599517" cy="41184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b="0" i="0" kern="1200" dirty="0">
              <a:effectLst/>
              <a:latin typeface="karla" panose="020F0502020204030204" pitchFamily="2" charset="0"/>
            </a:rPr>
            <a:t>Battery capacity</a:t>
          </a:r>
          <a:r>
            <a:rPr lang="en-GB" sz="1500" b="0" i="0" kern="1200">
              <a:effectLst/>
              <a:latin typeface="karla" panose="020F0502020204030204" pitchFamily="2" charset="0"/>
            </a:rPr>
            <a:t>: 12</a:t>
          </a:r>
          <a:r>
            <a:rPr lang="en-US" sz="1500" b="0" i="0" kern="1200">
              <a:effectLst/>
              <a:latin typeface="karla" panose="020F0502020204030204" pitchFamily="2" charset="0"/>
            </a:rPr>
            <a:t>0</a:t>
          </a:r>
          <a:r>
            <a:rPr lang="en-GB" sz="1500" b="0" i="0" kern="1200">
              <a:effectLst/>
              <a:latin typeface="karla" panose="020F0502020204030204" pitchFamily="2" charset="0"/>
            </a:rPr>
            <a:t>000mah (</a:t>
          </a:r>
          <a:r>
            <a:rPr lang="en-US" sz="1500" b="0" i="0" kern="1200">
              <a:effectLst/>
              <a:latin typeface="karla" panose="020F0502020204030204" pitchFamily="2" charset="0"/>
            </a:rPr>
            <a:t>12</a:t>
          </a:r>
          <a:r>
            <a:rPr lang="en-GB" sz="1500" b="0" i="0" kern="1200">
              <a:effectLst/>
              <a:latin typeface="karla" panose="020F0502020204030204" pitchFamily="2" charset="0"/>
            </a:rPr>
            <a:t>Ah</a:t>
          </a:r>
          <a:r>
            <a:rPr lang="en-GB" sz="1500" b="0" i="0" kern="1200" dirty="0">
              <a:effectLst/>
              <a:latin typeface="karla" panose="020F0502020204030204" pitchFamily="2" charset="0"/>
            </a:rPr>
            <a:t>), deviation ±5%,</a:t>
          </a:r>
          <a:endParaRPr lang="en-US" sz="1500" kern="1200" dirty="0"/>
        </a:p>
      </dsp:txBody>
      <dsp:txXfrm>
        <a:off x="20104" y="1458644"/>
        <a:ext cx="6559309" cy="371632"/>
      </dsp:txXfrm>
    </dsp:sp>
    <dsp:sp modelId="{40D83C5C-9FDF-4DBE-A086-64EBB7F54F32}">
      <dsp:nvSpPr>
        <dsp:cNvPr id="0" name=""/>
        <dsp:cNvSpPr/>
      </dsp:nvSpPr>
      <dsp:spPr>
        <a:xfrm>
          <a:off x="0" y="1913741"/>
          <a:ext cx="6599517" cy="41184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b="0" i="0" kern="1200" dirty="0">
              <a:effectLst/>
              <a:latin typeface="karla" panose="020F0502020204030204" pitchFamily="2" charset="0"/>
            </a:rPr>
            <a:t>Size: 56*60*66 mm , deviation ±5mm</a:t>
          </a:r>
          <a:endParaRPr lang="en-US" sz="1500" kern="1200" dirty="0"/>
        </a:p>
      </dsp:txBody>
      <dsp:txXfrm>
        <a:off x="20104" y="1933845"/>
        <a:ext cx="6559309" cy="371632"/>
      </dsp:txXfrm>
    </dsp:sp>
    <dsp:sp modelId="{2353139B-8AF0-49D0-B428-C1FFEE048952}">
      <dsp:nvSpPr>
        <dsp:cNvPr id="0" name=""/>
        <dsp:cNvSpPr/>
      </dsp:nvSpPr>
      <dsp:spPr>
        <a:xfrm>
          <a:off x="0" y="2388941"/>
          <a:ext cx="6599517" cy="41184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b="0" i="0" kern="1200" dirty="0">
              <a:effectLst/>
              <a:latin typeface="karla" panose="020F0502020204030204" pitchFamily="2" charset="0"/>
            </a:rPr>
            <a:t>Packing: Blue PVC</a:t>
          </a:r>
          <a:endParaRPr lang="en-US" sz="1500" kern="1200" dirty="0"/>
        </a:p>
      </dsp:txBody>
      <dsp:txXfrm>
        <a:off x="20104" y="2409045"/>
        <a:ext cx="6559309" cy="371632"/>
      </dsp:txXfrm>
    </dsp:sp>
    <dsp:sp modelId="{F0AE9527-FE2A-456B-A037-0924A07756ED}">
      <dsp:nvSpPr>
        <dsp:cNvPr id="0" name=""/>
        <dsp:cNvSpPr/>
      </dsp:nvSpPr>
      <dsp:spPr>
        <a:xfrm>
          <a:off x="0" y="2853237"/>
          <a:ext cx="6599517" cy="41184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b="0" i="0" kern="1200" dirty="0">
              <a:effectLst/>
              <a:latin typeface="karla" panose="020F0502020204030204" pitchFamily="2" charset="0"/>
            </a:rPr>
            <a:t>With protection circuit: have overcharge, over discharge, </a:t>
          </a:r>
          <a:r>
            <a:rPr lang="en-GB" sz="1500" b="0" i="0" kern="1200">
              <a:effectLst/>
              <a:latin typeface="karla" panose="020F0502020204030204" pitchFamily="2" charset="0"/>
            </a:rPr>
            <a:t>over current</a:t>
          </a:r>
          <a:endParaRPr lang="en-US" sz="1500" kern="1200" dirty="0"/>
        </a:p>
      </dsp:txBody>
      <dsp:txXfrm>
        <a:off x="20104" y="2873341"/>
        <a:ext cx="6559309" cy="371632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185E04-7885-4A3E-B33F-5618F53544EF}">
      <dsp:nvSpPr>
        <dsp:cNvPr id="0" name=""/>
        <dsp:cNvSpPr/>
      </dsp:nvSpPr>
      <dsp:spPr>
        <a:xfrm>
          <a:off x="0" y="45147"/>
          <a:ext cx="6557013" cy="41184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/>
            <a:t>Input voltage: from 3 V to 40 V</a:t>
          </a:r>
          <a:endParaRPr lang="en-US" sz="1500" kern="1200" dirty="0">
            <a:solidFill>
              <a:schemeClr val="tx1"/>
            </a:solidFill>
            <a:latin typeface="+mn-lt"/>
          </a:endParaRPr>
        </a:p>
      </dsp:txBody>
      <dsp:txXfrm>
        <a:off x="20104" y="65251"/>
        <a:ext cx="6516805" cy="371632"/>
      </dsp:txXfrm>
    </dsp:sp>
    <dsp:sp modelId="{D3B3A56D-6C34-4577-A62F-D3023C3E65AD}">
      <dsp:nvSpPr>
        <dsp:cNvPr id="0" name=""/>
        <dsp:cNvSpPr/>
      </dsp:nvSpPr>
      <dsp:spPr>
        <a:xfrm>
          <a:off x="0" y="520347"/>
          <a:ext cx="6557013" cy="41184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/>
            <a:t>Adjustable output voltage: from 1.5 V to 35 V</a:t>
          </a:r>
          <a:endParaRPr lang="en-US" sz="1500" kern="1200" dirty="0">
            <a:solidFill>
              <a:schemeClr val="tx1"/>
            </a:solidFill>
            <a:latin typeface="+mn-lt"/>
          </a:endParaRPr>
        </a:p>
      </dsp:txBody>
      <dsp:txXfrm>
        <a:off x="20104" y="540451"/>
        <a:ext cx="6516805" cy="371632"/>
      </dsp:txXfrm>
    </dsp:sp>
    <dsp:sp modelId="{079B109B-F0FC-403A-9F53-9C5FD1C827FE}">
      <dsp:nvSpPr>
        <dsp:cNvPr id="0" name=""/>
        <dsp:cNvSpPr/>
      </dsp:nvSpPr>
      <dsp:spPr>
        <a:xfrm>
          <a:off x="0" y="995547"/>
          <a:ext cx="6557013" cy="41184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b="0" i="0" kern="1200">
              <a:effectLst/>
              <a:latin typeface="+mn-lt"/>
            </a:rPr>
            <a:t>Rated </a:t>
          </a:r>
          <a:r>
            <a:rPr lang="en-GB" sz="1500" b="0" i="0" kern="1200" dirty="0">
              <a:effectLst/>
              <a:latin typeface="+mn-lt"/>
            </a:rPr>
            <a:t>Output Current</a:t>
          </a:r>
          <a:r>
            <a:rPr lang="en-GB" sz="1500" b="0" i="0" kern="1200">
              <a:effectLst/>
              <a:latin typeface="+mn-lt"/>
            </a:rPr>
            <a:t>: 2A</a:t>
          </a:r>
          <a:endParaRPr lang="en-US" sz="1500" kern="1200" dirty="0">
            <a:solidFill>
              <a:schemeClr val="tx1"/>
            </a:solidFill>
            <a:latin typeface="+mn-lt"/>
          </a:endParaRPr>
        </a:p>
      </dsp:txBody>
      <dsp:txXfrm>
        <a:off x="20104" y="1015651"/>
        <a:ext cx="6516805" cy="371632"/>
      </dsp:txXfrm>
    </dsp:sp>
    <dsp:sp modelId="{AAC73D00-3018-43C8-AC8F-E8A1C57D38A9}">
      <dsp:nvSpPr>
        <dsp:cNvPr id="0" name=""/>
        <dsp:cNvSpPr/>
      </dsp:nvSpPr>
      <dsp:spPr>
        <a:xfrm>
          <a:off x="0" y="1470747"/>
          <a:ext cx="6557013" cy="41184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b="0" i="0" kern="1200">
              <a:effectLst/>
              <a:latin typeface="+mn-lt"/>
            </a:rPr>
            <a:t>maximum load current can reach 3A </a:t>
          </a:r>
          <a:r>
            <a:rPr lang="en-GB" sz="1500" b="0" i="0" kern="1200" dirty="0">
              <a:effectLst/>
              <a:latin typeface="+mn-lt"/>
            </a:rPr>
            <a:t>with an additional heatsink</a:t>
          </a:r>
          <a:endParaRPr lang="en-US" sz="1500" kern="1200" dirty="0">
            <a:solidFill>
              <a:schemeClr val="tx1"/>
            </a:solidFill>
            <a:latin typeface="+mn-lt"/>
          </a:endParaRPr>
        </a:p>
      </dsp:txBody>
      <dsp:txXfrm>
        <a:off x="20104" y="1490851"/>
        <a:ext cx="6516805" cy="371632"/>
      </dsp:txXfrm>
    </dsp:sp>
    <dsp:sp modelId="{BAB3269C-E407-464E-84F6-9E1263A59D11}">
      <dsp:nvSpPr>
        <dsp:cNvPr id="0" name=""/>
        <dsp:cNvSpPr/>
      </dsp:nvSpPr>
      <dsp:spPr>
        <a:xfrm>
          <a:off x="0" y="1945947"/>
          <a:ext cx="6557013" cy="41184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b="0" i="0" kern="1200" dirty="0">
              <a:effectLst/>
              <a:latin typeface="+mn-lt"/>
            </a:rPr>
            <a:t>Efficiency: Up to 92%</a:t>
          </a:r>
          <a:endParaRPr lang="en-US" sz="1500" kern="1200" dirty="0">
            <a:solidFill>
              <a:schemeClr val="tx1"/>
            </a:solidFill>
            <a:latin typeface="+mn-lt"/>
          </a:endParaRPr>
        </a:p>
      </dsp:txBody>
      <dsp:txXfrm>
        <a:off x="20104" y="1966051"/>
        <a:ext cx="6516805" cy="371632"/>
      </dsp:txXfrm>
    </dsp:sp>
    <dsp:sp modelId="{4AB3425B-5D80-49BA-BF17-C0BBB6E64CFC}">
      <dsp:nvSpPr>
        <dsp:cNvPr id="0" name=""/>
        <dsp:cNvSpPr/>
      </dsp:nvSpPr>
      <dsp:spPr>
        <a:xfrm>
          <a:off x="0" y="2421147"/>
          <a:ext cx="6557013" cy="41184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b="0" i="0" kern="1200" dirty="0">
              <a:effectLst/>
              <a:latin typeface="+mn-lt"/>
            </a:rPr>
            <a:t>Operating Temperature Range: -40°C to +85°C at output power of 10W or less</a:t>
          </a:r>
          <a:endParaRPr lang="en-US" sz="1500" kern="1200" dirty="0">
            <a:latin typeface="+mn-lt"/>
          </a:endParaRPr>
        </a:p>
      </dsp:txBody>
      <dsp:txXfrm>
        <a:off x="20104" y="2441251"/>
        <a:ext cx="6516805" cy="371632"/>
      </dsp:txXfrm>
    </dsp:sp>
    <dsp:sp modelId="{40D83C5C-9FDF-4DBE-A086-64EBB7F54F32}">
      <dsp:nvSpPr>
        <dsp:cNvPr id="0" name=""/>
        <dsp:cNvSpPr/>
      </dsp:nvSpPr>
      <dsp:spPr>
        <a:xfrm>
          <a:off x="0" y="2896347"/>
          <a:ext cx="6557013" cy="41184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b="0" i="0" kern="1200" dirty="0">
              <a:effectLst/>
              <a:latin typeface="+mn-lt"/>
            </a:rPr>
            <a:t>Switching Frequency: 150kHz</a:t>
          </a:r>
          <a:endParaRPr lang="en-US" sz="1500" kern="1200" dirty="0">
            <a:latin typeface="+mn-lt"/>
          </a:endParaRPr>
        </a:p>
      </dsp:txBody>
      <dsp:txXfrm>
        <a:off x="20104" y="2916451"/>
        <a:ext cx="6516805" cy="37163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ar-E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fld id="{0E06A781-2935-4AE1-B953-C75A1F746552}" type="datetimeFigureOut">
              <a:rPr lang="ar-EG" smtClean="0"/>
              <a:t>13/04/1446</a:t>
            </a:fld>
            <a:endParaRPr lang="ar-E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ar-E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endParaRPr lang="ar-E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fld id="{15E791C2-1800-4734-A997-D68A714A552B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7118004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909DBE-F9C1-FD0B-8246-801EF75AE9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78C595-E34D-B561-4E5E-CBD7EFDFDE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ar-E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8088FA-B9C4-AB46-2AC1-5DAC3121D1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2B506-2803-419B-B001-E642FAB464F6}" type="datetimeFigureOut">
              <a:rPr lang="ar-EG" smtClean="0"/>
              <a:t>13/04/1446</a:t>
            </a:fld>
            <a:endParaRPr lang="ar-E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BC4316-20B9-65BB-3CD3-1E2E860DE2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918ED2-0B25-1755-99BC-BFAFF0003D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D2E88-6B2C-4C5C-8794-71756092C501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23992956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12579-6AE1-55EA-CFFB-290CEAC52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2E204B-76DB-3505-11B1-4452B24352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5FDA4E-9DFE-A2F2-6E2E-F1FA3AA169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2B506-2803-419B-B001-E642FAB464F6}" type="datetimeFigureOut">
              <a:rPr lang="ar-EG" smtClean="0"/>
              <a:t>13/04/1446</a:t>
            </a:fld>
            <a:endParaRPr lang="ar-E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0AFA5A-8423-1719-8A92-FB597ADB13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920CB-5D62-6C56-8404-D28C1B036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D2E88-6B2C-4C5C-8794-71756092C501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4507590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E3A62FB-774B-D5AF-8B8E-F5E7B12016A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8B2FAA9-7177-DA72-DD84-D57FBD0F0F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76C0EE-3BAC-3714-89C7-9F4E1FCCAA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2B506-2803-419B-B001-E642FAB464F6}" type="datetimeFigureOut">
              <a:rPr lang="ar-EG" smtClean="0"/>
              <a:t>13/04/1446</a:t>
            </a:fld>
            <a:endParaRPr lang="ar-E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2818EE-70EA-7A6F-4289-47064452A5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5DCCFE-8573-C19E-0C31-5A5AE019D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D2E88-6B2C-4C5C-8794-71756092C501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12277864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EF8394-0D28-51D8-A863-793EFBE43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13125A-665D-688B-AA62-BD83D7FA00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FE8C83-AF19-8092-4706-0A0C15929D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2B506-2803-419B-B001-E642FAB464F6}" type="datetimeFigureOut">
              <a:rPr lang="ar-EG" smtClean="0"/>
              <a:t>13/04/1446</a:t>
            </a:fld>
            <a:endParaRPr lang="ar-E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EA214A-EEDF-C7F8-A9C4-3AB68FB137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568AD2-77A9-FB31-E874-8BEFC4D02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D2E88-6B2C-4C5C-8794-71756092C501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8296842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7D78F-6DC4-C8E5-1822-96B3BBCF13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8E3DA7-B01D-31B3-3959-8027496B71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9D1F75-363F-3DF0-5F2B-0919B80274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2B506-2803-419B-B001-E642FAB464F6}" type="datetimeFigureOut">
              <a:rPr lang="ar-EG" smtClean="0"/>
              <a:t>13/04/1446</a:t>
            </a:fld>
            <a:endParaRPr lang="ar-E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E2560D-83EE-E5A6-4653-27BB59CD15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5D216D-243D-DC82-3D97-82BA42E904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D2E88-6B2C-4C5C-8794-71756092C501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27728367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BE4F60-4790-A839-F814-10CCEBF54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06D9D9-6423-6EDF-DF8E-A6F40C3170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FEB88D-63BD-2EAB-06BB-9D26EB17F2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5A67F4-A779-B58C-CBDD-5E37421422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2B506-2803-419B-B001-E642FAB464F6}" type="datetimeFigureOut">
              <a:rPr lang="ar-EG" smtClean="0"/>
              <a:t>13/04/1446</a:t>
            </a:fld>
            <a:endParaRPr lang="ar-E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E4E3DC-5879-5547-B931-A4297223C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086CF9-0A74-EDEF-E100-DE8C15387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D2E88-6B2C-4C5C-8794-71756092C501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39827462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8620C-A4CC-861B-E9F1-EE8B98FBF6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411FE3-6A62-E8CC-310C-87022DCFCA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55150E-AFFF-0C4D-1077-EEF1F7CF26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38A4A76-F099-87A7-960D-DDD61C8EB6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27E7FC1-F791-3F30-A199-3D7F509193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5EC0348-A5A6-977C-9022-EB96525525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2B506-2803-419B-B001-E642FAB464F6}" type="datetimeFigureOut">
              <a:rPr lang="ar-EG" smtClean="0"/>
              <a:t>13/04/1446</a:t>
            </a:fld>
            <a:endParaRPr lang="ar-E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DB66D2-281F-CC6A-C0F6-FEF3CD94D7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CB0F2AB-D781-363D-AB4B-FF3DDE2060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D2E88-6B2C-4C5C-8794-71756092C501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31181487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46C21-AE32-0BA3-C580-D0BD8690C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2C5645-4FDA-F0A3-1B3C-1E57CCC46F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2B506-2803-419B-B001-E642FAB464F6}" type="datetimeFigureOut">
              <a:rPr lang="ar-EG" smtClean="0"/>
              <a:t>13/04/1446</a:t>
            </a:fld>
            <a:endParaRPr lang="ar-E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B5D138-6CB9-9057-AC0E-9B66122EC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56D9BC-FFF7-251B-790C-D126944DE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D2E88-6B2C-4C5C-8794-71756092C501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13659977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4A79D9F-39BD-EB93-C1B7-031E60F0BE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2B506-2803-419B-B001-E642FAB464F6}" type="datetimeFigureOut">
              <a:rPr lang="ar-EG" smtClean="0"/>
              <a:t>13/04/1446</a:t>
            </a:fld>
            <a:endParaRPr lang="ar-E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E4E31DD-C8EA-C96E-219E-D716B431BB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DD4C8D-C13C-EF0A-EE74-AAA79ED5F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D2E88-6B2C-4C5C-8794-71756092C501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40528068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956D3D-4FD1-BDA9-7EC8-9091A069C0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83A3DE-090F-7758-0AD2-7E3437B61A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B4B7E3-FD84-D8E8-A87B-E3ADB94EFF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1F07D3-477F-754B-9A09-61BBB6E2D2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2B506-2803-419B-B001-E642FAB464F6}" type="datetimeFigureOut">
              <a:rPr lang="ar-EG" smtClean="0"/>
              <a:t>13/04/1446</a:t>
            </a:fld>
            <a:endParaRPr lang="ar-E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36F2F5-5844-6269-31C5-330AF0D022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4AD4B9-D117-76BD-FEAE-A3CEF6DC4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D2E88-6B2C-4C5C-8794-71756092C501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35845231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35A63F-8B44-0E6B-6020-49215F68A1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08732A-A12F-6EA9-DC96-124A335E65A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ar-E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F1B4B4-2AC6-E06A-8CED-33658BE112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0B4E2F-67FC-B788-1DF8-6B9AB0F7BC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2B506-2803-419B-B001-E642FAB464F6}" type="datetimeFigureOut">
              <a:rPr lang="ar-EG" smtClean="0"/>
              <a:t>13/04/1446</a:t>
            </a:fld>
            <a:endParaRPr lang="ar-E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1FDC0D-0660-4860-A06F-C8DE624E54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B86FB3-98D7-D24B-95B6-5CF0A859B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D2E88-6B2C-4C5C-8794-71756092C501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33130213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F06A675-D0E0-E440-346B-69C4924A0C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306AC2-F119-8972-07D3-5E0FFE3B79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8438DE-A4C0-9AA6-68C1-D46A6C745F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BA2B506-2803-419B-B001-E642FAB464F6}" type="datetimeFigureOut">
              <a:rPr lang="ar-EG" smtClean="0"/>
              <a:t>13/04/1446</a:t>
            </a:fld>
            <a:endParaRPr lang="ar-E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B423D3-DF35-B4CF-0C6E-8B76C4044A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ar-E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417060-10F6-F7D8-6C44-123FD387A5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2CD2E88-6B2C-4C5C-8794-71756092C501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27975908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ar-EG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slide" Target="slide8.xml"/><Relationship Id="rId7" Type="http://schemas.openxmlformats.org/officeDocument/2006/relationships/diagramColors" Target="../diagrams/colors5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openxmlformats.org/officeDocument/2006/relationships/image" Target="../media/image9.png"/><Relationship Id="rId7" Type="http://schemas.openxmlformats.org/officeDocument/2006/relationships/diagramColors" Target="../diagrams/colors6.xml"/><Relationship Id="rId2" Type="http://schemas.openxmlformats.org/officeDocument/2006/relationships/slide" Target="slide8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6.xml"/><Relationship Id="rId5" Type="http://schemas.openxmlformats.org/officeDocument/2006/relationships/diagramLayout" Target="../diagrams/layout6.xml"/><Relationship Id="rId4" Type="http://schemas.openxmlformats.org/officeDocument/2006/relationships/diagramData" Target="../diagrams/data6.xml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7.xml"/><Relationship Id="rId3" Type="http://schemas.openxmlformats.org/officeDocument/2006/relationships/slide" Target="slide8.xml"/><Relationship Id="rId7" Type="http://schemas.openxmlformats.org/officeDocument/2006/relationships/diagramColors" Target="../diagrams/colors7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7.xml"/><Relationship Id="rId5" Type="http://schemas.openxmlformats.org/officeDocument/2006/relationships/diagramLayout" Target="../diagrams/layout7.xml"/><Relationship Id="rId4" Type="http://schemas.openxmlformats.org/officeDocument/2006/relationships/diagramData" Target="../diagrams/data7.xml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8.xml"/><Relationship Id="rId3" Type="http://schemas.openxmlformats.org/officeDocument/2006/relationships/slide" Target="slide8.xml"/><Relationship Id="rId7" Type="http://schemas.openxmlformats.org/officeDocument/2006/relationships/diagramColors" Target="../diagrams/colors8.xml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8.xml"/><Relationship Id="rId5" Type="http://schemas.openxmlformats.org/officeDocument/2006/relationships/diagramLayout" Target="../diagrams/layout8.xml"/><Relationship Id="rId4" Type="http://schemas.openxmlformats.org/officeDocument/2006/relationships/diagramData" Target="../diagrams/data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.png"/><Relationship Id="rId4" Type="http://schemas.openxmlformats.org/officeDocument/2006/relationships/image" Target="../media/image3.gi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slide" Target="slide14.xml"/><Relationship Id="rId3" Type="http://schemas.openxmlformats.org/officeDocument/2006/relationships/slide" Target="slide13.xml"/><Relationship Id="rId7" Type="http://schemas.openxmlformats.org/officeDocument/2006/relationships/slide" Target="slide11.xml"/><Relationship Id="rId12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slide" Target="slide9.xml"/><Relationship Id="rId5" Type="http://schemas.openxmlformats.org/officeDocument/2006/relationships/slide" Target="slide10.xml"/><Relationship Id="rId10" Type="http://schemas.openxmlformats.org/officeDocument/2006/relationships/image" Target="../media/image10.png"/><Relationship Id="rId4" Type="http://schemas.openxmlformats.org/officeDocument/2006/relationships/image" Target="../media/image7.jpeg"/><Relationship Id="rId9" Type="http://schemas.openxmlformats.org/officeDocument/2006/relationships/slide" Target="slide12.xml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slide" Target="slide8.xml"/><Relationship Id="rId7" Type="http://schemas.openxmlformats.org/officeDocument/2006/relationships/diagramColors" Target="../diagrams/colors4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white car on a road&#10;&#10;Description automatically generated">
            <a:extLst>
              <a:ext uri="{FF2B5EF4-FFF2-40B4-BE49-F238E27FC236}">
                <a16:creationId xmlns:a16="http://schemas.microsoft.com/office/drawing/2014/main" id="{4991D029-841D-1073-DFF4-9F99D8020D5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91"/>
          <a:stretch/>
        </p:blipFill>
        <p:spPr>
          <a:xfrm>
            <a:off x="0" y="2549994"/>
            <a:ext cx="3568263" cy="35529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EC9FCEC-4281-CEAB-3EC2-597404C8D9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3040" y="1206936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Design and Realization of Car Tracking via Ai Implementation </a:t>
            </a:r>
            <a:endParaRPr lang="en-US" sz="36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FB6766-F625-8485-184B-14569A3878F8}"/>
              </a:ext>
            </a:extLst>
          </p:cNvPr>
          <p:cNvSpPr txBox="1"/>
          <p:nvPr/>
        </p:nvSpPr>
        <p:spPr>
          <a:xfrm>
            <a:off x="129554" y="131211"/>
            <a:ext cx="5966446" cy="95330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>
              <a:lnSpc>
                <a:spcPct val="90000"/>
              </a:lnSpc>
              <a:spcAft>
                <a:spcPts val="800"/>
              </a:spcAft>
            </a:pPr>
            <a:r>
              <a:rPr lang="en-US" sz="1600" dirty="0">
                <a:effectLst/>
              </a:rPr>
              <a:t>Ministry of Higher Education</a:t>
            </a:r>
          </a:p>
          <a:p>
            <a:pPr>
              <a:lnSpc>
                <a:spcPct val="90000"/>
              </a:lnSpc>
              <a:spcAft>
                <a:spcPts val="800"/>
              </a:spcAft>
            </a:pPr>
            <a:r>
              <a:rPr lang="en-US" sz="1600" dirty="0">
                <a:effectLst/>
              </a:rPr>
              <a:t>Pyramids High Institute (PHI) for Engineering and Technology</a:t>
            </a:r>
          </a:p>
          <a:p>
            <a:pPr>
              <a:lnSpc>
                <a:spcPct val="90000"/>
              </a:lnSpc>
              <a:spcAft>
                <a:spcPts val="800"/>
              </a:spcAft>
            </a:pPr>
            <a:r>
              <a:rPr lang="en-US" sz="1600" dirty="0">
                <a:effectLst/>
              </a:rPr>
              <a:t>Electronics and Communication Engineering Department</a:t>
            </a:r>
          </a:p>
        </p:txBody>
      </p:sp>
      <p:pic>
        <p:nvPicPr>
          <p:cNvPr id="5" name="Picture 4" descr="A blue and black logo&#10;&#10;Description automatically generated">
            <a:extLst>
              <a:ext uri="{FF2B5EF4-FFF2-40B4-BE49-F238E27FC236}">
                <a16:creationId xmlns:a16="http://schemas.microsoft.com/office/drawing/2014/main" id="{84F32BEE-7BF8-30F0-BDC4-9D4B9496B0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3284" y="256777"/>
            <a:ext cx="2429386" cy="76525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910A5B5-7743-B583-C8A2-8698D7E7E1DB}"/>
              </a:ext>
            </a:extLst>
          </p:cNvPr>
          <p:cNvSpPr txBox="1">
            <a:spLocks/>
          </p:cNvSpPr>
          <p:nvPr/>
        </p:nvSpPr>
        <p:spPr>
          <a:xfrm>
            <a:off x="4971663" y="4312508"/>
            <a:ext cx="2418355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defTabSz="685800">
              <a:spcAft>
                <a:spcPts val="600"/>
              </a:spcAft>
            </a:pPr>
            <a:r>
              <a:rPr lang="en-US" sz="2400" b="1" kern="1200" dirty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Team Members</a:t>
            </a:r>
            <a:endParaRPr lang="ar-EG" sz="32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AD56424-466A-5782-B1B8-FCED6508B5CD}"/>
              </a:ext>
            </a:extLst>
          </p:cNvPr>
          <p:cNvGrpSpPr/>
          <p:nvPr/>
        </p:nvGrpSpPr>
        <p:grpSpPr>
          <a:xfrm>
            <a:off x="3568263" y="4815012"/>
            <a:ext cx="5916800" cy="1431161"/>
            <a:chOff x="3488695" y="4870450"/>
            <a:chExt cx="5916800" cy="143116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556DB04-DE6B-D48A-E8C6-8EF0B4B5E923}"/>
                </a:ext>
              </a:extLst>
            </p:cNvPr>
            <p:cNvSpPr txBox="1">
              <a:spLocks/>
            </p:cNvSpPr>
            <p:nvPr/>
          </p:nvSpPr>
          <p:spPr>
            <a:xfrm>
              <a:off x="3488695" y="4870450"/>
              <a:ext cx="3682746" cy="1431161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defTabSz="384048">
                <a:spcAft>
                  <a:spcPts val="600"/>
                </a:spcAft>
              </a:pPr>
              <a:r>
                <a:rPr lang="en-US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Abdelrahman </a:t>
              </a:r>
              <a:r>
                <a:rPr lang="en-US" kern="1200" dirty="0" err="1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Shrief</a:t>
              </a:r>
              <a:endParaRPr lang="en-US" kern="1200" dirty="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  <a:p>
              <a:pPr defTabSz="384048">
                <a:spcAft>
                  <a:spcPts val="600"/>
                </a:spcAft>
              </a:pPr>
              <a:r>
                <a:rPr lang="en-US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Asmaa Mohamed</a:t>
              </a:r>
            </a:p>
            <a:p>
              <a:pPr defTabSz="384048">
                <a:spcAft>
                  <a:spcPts val="600"/>
                </a:spcAft>
              </a:pPr>
              <a:r>
                <a:rPr lang="en-US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Sondos Reda</a:t>
              </a:r>
            </a:p>
            <a:p>
              <a:pPr defTabSz="384048">
                <a:spcAft>
                  <a:spcPts val="600"/>
                </a:spcAft>
              </a:pPr>
              <a:r>
                <a:rPr lang="en-US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Mohammed </a:t>
              </a:r>
              <a:r>
                <a:rPr lang="en-US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Hossam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11B6277-165A-F3EF-FF03-E9491D3B82FA}"/>
                </a:ext>
              </a:extLst>
            </p:cNvPr>
            <p:cNvSpPr txBox="1"/>
            <p:nvPr/>
          </p:nvSpPr>
          <p:spPr>
            <a:xfrm>
              <a:off x="6476116" y="4870450"/>
              <a:ext cx="2929379" cy="143116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384048">
                <a:spcAft>
                  <a:spcPts val="600"/>
                </a:spcAft>
              </a:pPr>
              <a:r>
                <a:rPr lang="en-US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Mohammed </a:t>
              </a:r>
              <a:r>
                <a:rPr lang="en-US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Alaa</a:t>
              </a:r>
            </a:p>
            <a:p>
              <a:pPr defTabSz="384048">
                <a:spcAft>
                  <a:spcPts val="600"/>
                </a:spcAft>
              </a:pPr>
              <a:r>
                <a:rPr lang="en-US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Mohammed </a:t>
              </a:r>
              <a:r>
                <a:rPr lang="en-US" kern="1200" dirty="0" err="1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Nageh</a:t>
              </a:r>
              <a:endParaRPr lang="en-US" kern="1200" dirty="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  <a:p>
              <a:pPr defTabSz="384048">
                <a:spcAft>
                  <a:spcPts val="600"/>
                </a:spcAft>
              </a:pPr>
              <a:r>
                <a:rPr lang="en-US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Mahmoud </a:t>
              </a:r>
              <a:r>
                <a:rPr lang="en-US" kern="1200" dirty="0" err="1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Gaballah</a:t>
              </a:r>
              <a:endParaRPr lang="en-US" kern="1200" dirty="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  <a:p>
              <a:pPr defTabSz="384048">
                <a:spcAft>
                  <a:spcPts val="600"/>
                </a:spcAft>
              </a:pPr>
              <a:r>
                <a:rPr lang="en-US" kern="1200" dirty="0" err="1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Moamen</a:t>
              </a:r>
              <a:r>
                <a:rPr lang="en-US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 </a:t>
              </a:r>
              <a:r>
                <a:rPr lang="en-US" kern="1200" dirty="0" err="1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Morad</a:t>
              </a:r>
              <a:endParaRPr lang="ar-EG" sz="11500" dirty="0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15C13702-3E6F-0DDC-A392-52E2C8B3A163}"/>
              </a:ext>
            </a:extLst>
          </p:cNvPr>
          <p:cNvSpPr txBox="1">
            <a:spLocks/>
          </p:cNvSpPr>
          <p:nvPr/>
        </p:nvSpPr>
        <p:spPr>
          <a:xfrm>
            <a:off x="4716151" y="2608319"/>
            <a:ext cx="2929379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defTabSz="685800">
              <a:spcAft>
                <a:spcPts val="600"/>
              </a:spcAft>
            </a:pPr>
            <a:r>
              <a:rPr lang="en-US" sz="2400" b="1" kern="1200" dirty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Under Supervision</a:t>
            </a:r>
            <a:endParaRPr lang="ar-EG" sz="32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3F75E2-D765-2A95-54DC-2ED300DBBA46}"/>
              </a:ext>
            </a:extLst>
          </p:cNvPr>
          <p:cNvSpPr txBox="1">
            <a:spLocks/>
          </p:cNvSpPr>
          <p:nvPr/>
        </p:nvSpPr>
        <p:spPr>
          <a:xfrm>
            <a:off x="4716150" y="3130315"/>
            <a:ext cx="2929379" cy="78483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defTabSz="384048">
              <a:spcAft>
                <a:spcPts val="600"/>
              </a:spcAft>
            </a:pPr>
            <a:r>
              <a:rPr lang="en-US" sz="2000" dirty="0"/>
              <a:t>Dr. Gamal </a:t>
            </a:r>
            <a:r>
              <a:rPr lang="en-US" sz="2000" dirty="0" err="1"/>
              <a:t>Elshiekh</a:t>
            </a:r>
            <a:endParaRPr lang="en-US" sz="2000" dirty="0"/>
          </a:p>
          <a:p>
            <a:pPr algn="ctr" defTabSz="384048">
              <a:spcAft>
                <a:spcPts val="600"/>
              </a:spcAft>
            </a:pPr>
            <a:r>
              <a:rPr lang="en-US" sz="2000" dirty="0"/>
              <a:t>Dr. </a:t>
            </a:r>
            <a:r>
              <a:rPr lang="en-US" sz="2000" err="1"/>
              <a:t>Esraa</a:t>
            </a:r>
            <a:r>
              <a:rPr lang="en-US" sz="2000"/>
              <a:t> Elrefaey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564038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6B4C57-6D55-5C22-E61D-DDEC1B66A0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0" descr="SIM808 Module GSM GPRS GPS IPX Development Board HIGH SCHOOL With The GPS  Antenna Manufacturers and Suppliers China - Pricelist - Kuongshun Electronic">
            <a:extLst>
              <a:ext uri="{FF2B5EF4-FFF2-40B4-BE49-F238E27FC236}">
                <a16:creationId xmlns:a16="http://schemas.microsoft.com/office/drawing/2014/main" id="{2CB25F93-D79F-F1F4-909C-678CFFB9BF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6" t="297" r="10883" b="5361"/>
          <a:stretch/>
        </p:blipFill>
        <p:spPr bwMode="auto">
          <a:xfrm>
            <a:off x="7734584" y="870805"/>
            <a:ext cx="4091436" cy="4445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: Rounded Corners 7">
            <a:hlinkClick r:id="rId3" action="ppaction://hlinksldjump"/>
            <a:extLst>
              <a:ext uri="{FF2B5EF4-FFF2-40B4-BE49-F238E27FC236}">
                <a16:creationId xmlns:a16="http://schemas.microsoft.com/office/drawing/2014/main" id="{1E9F65BB-10AA-043F-E172-B37C83D60403}"/>
              </a:ext>
            </a:extLst>
          </p:cNvPr>
          <p:cNvSpPr/>
          <p:nvPr/>
        </p:nvSpPr>
        <p:spPr>
          <a:xfrm>
            <a:off x="11008959" y="6143625"/>
            <a:ext cx="915360" cy="345188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>
                <a:latin typeface="Poppins" panose="00000500000000000000" pitchFamily="2" charset="0"/>
              </a:rPr>
              <a:t>Back</a:t>
            </a:r>
            <a:endParaRPr lang="ar-EG" b="1">
              <a:latin typeface="Poppins" panose="0000050000000000000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47D54F2-A795-7EBA-7546-3C395C2C35A6}"/>
              </a:ext>
            </a:extLst>
          </p:cNvPr>
          <p:cNvSpPr txBox="1"/>
          <p:nvPr/>
        </p:nvSpPr>
        <p:spPr>
          <a:xfrm>
            <a:off x="3890963" y="228600"/>
            <a:ext cx="4410075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800" b="1" dirty="0">
                <a:solidFill>
                  <a:schemeClr val="accent2">
                    <a:lumMod val="7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GSM + GPS Module</a:t>
            </a:r>
            <a:endParaRPr lang="ar-EG" sz="2800" b="1" dirty="0">
              <a:solidFill>
                <a:schemeClr val="accent2">
                  <a:lumMod val="75000"/>
                </a:schemeClr>
              </a:solidFill>
              <a:latin typeface="Poppins" panose="00000500000000000000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99D32E7-01AA-FB07-BB44-260C2D9F4DD0}"/>
              </a:ext>
            </a:extLst>
          </p:cNvPr>
          <p:cNvSpPr txBox="1"/>
          <p:nvPr/>
        </p:nvSpPr>
        <p:spPr>
          <a:xfrm>
            <a:off x="263097" y="847725"/>
            <a:ext cx="2435282" cy="46166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2400" b="1" dirty="0">
                <a:solidFill>
                  <a:schemeClr val="accent2">
                    <a:lumMod val="7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Specifications</a:t>
            </a:r>
            <a:endParaRPr lang="ar-EG" sz="2400" b="1" dirty="0">
              <a:solidFill>
                <a:schemeClr val="accent2">
                  <a:lumMod val="75000"/>
                </a:schemeClr>
              </a:solidFill>
              <a:latin typeface="Poppins" panose="000005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21B704F-7C4C-7ABD-1032-3CBB44DFA958}"/>
              </a:ext>
            </a:extLst>
          </p:cNvPr>
          <p:cNvSpPr txBox="1"/>
          <p:nvPr/>
        </p:nvSpPr>
        <p:spPr>
          <a:xfrm>
            <a:off x="514572" y="5172518"/>
            <a:ext cx="4166236" cy="132343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b="1" dirty="0"/>
              <a:t>GSM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Receive and Send SMS and Calls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Works As Backup Connection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Alert the Admin If GPS or </a:t>
            </a:r>
            <a:r>
              <a:rPr lang="en-US" sz="1600" dirty="0" err="1"/>
              <a:t>Wifi</a:t>
            </a:r>
            <a:r>
              <a:rPr lang="en-US" sz="1600" dirty="0"/>
              <a:t> not Working</a:t>
            </a:r>
          </a:p>
          <a:p>
            <a:endParaRPr lang="en-US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513C7F-D909-4923-3310-CC7A9860B5FE}"/>
              </a:ext>
            </a:extLst>
          </p:cNvPr>
          <p:cNvSpPr txBox="1"/>
          <p:nvPr/>
        </p:nvSpPr>
        <p:spPr>
          <a:xfrm>
            <a:off x="4680808" y="5245433"/>
            <a:ext cx="4166236" cy="132343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b="1" dirty="0"/>
              <a:t>GPS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Heart of The Project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Provide Location Data To Admin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Can Be Used to Determine Car Speed</a:t>
            </a:r>
          </a:p>
          <a:p>
            <a:endParaRPr lang="en-US" sz="1600" dirty="0"/>
          </a:p>
        </p:txBody>
      </p:sp>
      <p:graphicFrame>
        <p:nvGraphicFramePr>
          <p:cNvPr id="19" name="TextBox 5">
            <a:extLst>
              <a:ext uri="{FF2B5EF4-FFF2-40B4-BE49-F238E27FC236}">
                <a16:creationId xmlns:a16="http://schemas.microsoft.com/office/drawing/2014/main" id="{5F637AE1-753B-334D-1BC2-F3D7D12F122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30362223"/>
              </p:ext>
            </p:extLst>
          </p:nvPr>
        </p:nvGraphicFramePr>
        <p:xfrm>
          <a:off x="552881" y="1272410"/>
          <a:ext cx="7041012" cy="35066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42FCFDDB-B495-E131-316D-BDD42DD40AB1}"/>
              </a:ext>
            </a:extLst>
          </p:cNvPr>
          <p:cNvSpPr txBox="1"/>
          <p:nvPr/>
        </p:nvSpPr>
        <p:spPr>
          <a:xfrm>
            <a:off x="323850" y="4694217"/>
            <a:ext cx="4331635" cy="46166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2400" b="1">
                <a:solidFill>
                  <a:schemeClr val="accent2">
                    <a:lumMod val="7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Usage and main functions</a:t>
            </a:r>
            <a:endParaRPr lang="ar-EG" sz="2400" b="1">
              <a:solidFill>
                <a:schemeClr val="accent2">
                  <a:lumMod val="75000"/>
                </a:schemeClr>
              </a:solidFill>
              <a:latin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03157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910B01-2B7D-D017-C878-A23206CE61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>
            <a:hlinkClick r:id="rId2" action="ppaction://hlinksldjump"/>
            <a:extLst>
              <a:ext uri="{FF2B5EF4-FFF2-40B4-BE49-F238E27FC236}">
                <a16:creationId xmlns:a16="http://schemas.microsoft.com/office/drawing/2014/main" id="{630EAFD5-4E13-36EE-DDDB-24D43D0CF3F5}"/>
              </a:ext>
            </a:extLst>
          </p:cNvPr>
          <p:cNvSpPr/>
          <p:nvPr/>
        </p:nvSpPr>
        <p:spPr>
          <a:xfrm>
            <a:off x="11008959" y="6143625"/>
            <a:ext cx="915360" cy="345188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dirty="0">
                <a:latin typeface="Poppins" panose="00000500000000000000" pitchFamily="2" charset="0"/>
              </a:rPr>
              <a:t>Back</a:t>
            </a:r>
            <a:endParaRPr lang="ar-EG" b="1" dirty="0">
              <a:latin typeface="Poppins" panose="0000050000000000000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6F97BAC-E497-3E5E-A449-33AB50E053C3}"/>
              </a:ext>
            </a:extLst>
          </p:cNvPr>
          <p:cNvSpPr txBox="1"/>
          <p:nvPr/>
        </p:nvSpPr>
        <p:spPr>
          <a:xfrm>
            <a:off x="3890963" y="228600"/>
            <a:ext cx="4410075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800" b="1" dirty="0">
                <a:solidFill>
                  <a:schemeClr val="accent2">
                    <a:lumMod val="7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Camera </a:t>
            </a:r>
            <a:endParaRPr lang="ar-EG" sz="2800" b="1" dirty="0">
              <a:solidFill>
                <a:schemeClr val="accent2">
                  <a:lumMod val="75000"/>
                </a:schemeClr>
              </a:solidFill>
              <a:latin typeface="Poppins" panose="00000500000000000000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14BE218-4769-08E5-A50A-481427E83BF8}"/>
              </a:ext>
            </a:extLst>
          </p:cNvPr>
          <p:cNvSpPr txBox="1"/>
          <p:nvPr/>
        </p:nvSpPr>
        <p:spPr>
          <a:xfrm>
            <a:off x="263097" y="847725"/>
            <a:ext cx="2492990" cy="46166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2400" b="1" dirty="0">
                <a:solidFill>
                  <a:schemeClr val="accent2">
                    <a:lumMod val="7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Specifications</a:t>
            </a:r>
            <a:endParaRPr lang="ar-EG" sz="2400" b="1" dirty="0">
              <a:solidFill>
                <a:schemeClr val="accent2">
                  <a:lumMod val="75000"/>
                </a:schemeClr>
              </a:solidFill>
              <a:latin typeface="Poppins" panose="00000500000000000000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481440-670F-A594-8713-3BC5B0FFAA52}"/>
              </a:ext>
            </a:extLst>
          </p:cNvPr>
          <p:cNvSpPr txBox="1"/>
          <p:nvPr/>
        </p:nvSpPr>
        <p:spPr>
          <a:xfrm>
            <a:off x="323850" y="4694217"/>
            <a:ext cx="4331635" cy="46166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2400" b="1">
                <a:solidFill>
                  <a:schemeClr val="accent2">
                    <a:lumMod val="7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Usage and main functions</a:t>
            </a:r>
            <a:endParaRPr lang="ar-EG" sz="2400" b="1">
              <a:solidFill>
                <a:schemeClr val="accent2">
                  <a:lumMod val="75000"/>
                </a:schemeClr>
              </a:solidFill>
              <a:latin typeface="Poppins" panose="000005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C099E5-79FD-3180-DE6A-8A6397811370}"/>
              </a:ext>
            </a:extLst>
          </p:cNvPr>
          <p:cNvSpPr txBox="1"/>
          <p:nvPr/>
        </p:nvSpPr>
        <p:spPr>
          <a:xfrm>
            <a:off x="989248" y="5220295"/>
            <a:ext cx="5371879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Take Photos for The Driver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Can be used for Training Ai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Capture Videos For Un-Auth Drivers</a:t>
            </a:r>
          </a:p>
        </p:txBody>
      </p:sp>
      <p:pic>
        <p:nvPicPr>
          <p:cNvPr id="5" name="Picture 8" descr="Raspberry Pi Camera Module 5 MP – TOMSON ELECTRONICS">
            <a:extLst>
              <a:ext uri="{FF2B5EF4-FFF2-40B4-BE49-F238E27FC236}">
                <a16:creationId xmlns:a16="http://schemas.microsoft.com/office/drawing/2014/main" id="{87DD42F8-14DC-BB87-93B0-40BBB61836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66" t="30500" r="18666" b="29667"/>
          <a:stretch/>
        </p:blipFill>
        <p:spPr bwMode="auto">
          <a:xfrm>
            <a:off x="7915566" y="1630817"/>
            <a:ext cx="3713053" cy="2755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9" name="TextBox 3">
            <a:extLst>
              <a:ext uri="{FF2B5EF4-FFF2-40B4-BE49-F238E27FC236}">
                <a16:creationId xmlns:a16="http://schemas.microsoft.com/office/drawing/2014/main" id="{D00D9079-BD7C-20E2-FDD5-34F87A77CC3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661993"/>
              </p:ext>
            </p:extLst>
          </p:nvPr>
        </p:nvGraphicFramePr>
        <p:xfrm>
          <a:off x="563381" y="976015"/>
          <a:ext cx="6655163" cy="40655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0128299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9CC362-439E-68C0-99AE-1BC8BAB762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battery with black wires&#10;&#10;Description automatically generated">
            <a:extLst>
              <a:ext uri="{FF2B5EF4-FFF2-40B4-BE49-F238E27FC236}">
                <a16:creationId xmlns:a16="http://schemas.microsoft.com/office/drawing/2014/main" id="{EFC2F982-0218-7006-D564-2BED13C081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8642" y="1275703"/>
            <a:ext cx="4295677" cy="4295677"/>
          </a:xfrm>
          <a:prstGeom prst="rect">
            <a:avLst/>
          </a:prstGeom>
        </p:spPr>
      </p:pic>
      <p:sp>
        <p:nvSpPr>
          <p:cNvPr id="8" name="Rectangle: Rounded Corners 7">
            <a:hlinkClick r:id="rId3" action="ppaction://hlinksldjump"/>
            <a:extLst>
              <a:ext uri="{FF2B5EF4-FFF2-40B4-BE49-F238E27FC236}">
                <a16:creationId xmlns:a16="http://schemas.microsoft.com/office/drawing/2014/main" id="{727F1042-B1B7-2C76-9B6C-399FC47281C7}"/>
              </a:ext>
            </a:extLst>
          </p:cNvPr>
          <p:cNvSpPr/>
          <p:nvPr/>
        </p:nvSpPr>
        <p:spPr>
          <a:xfrm>
            <a:off x="11008959" y="6143625"/>
            <a:ext cx="915360" cy="345188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dirty="0">
                <a:latin typeface="Poppins" panose="00000500000000000000" pitchFamily="2" charset="0"/>
              </a:rPr>
              <a:t>Back</a:t>
            </a:r>
            <a:endParaRPr lang="ar-EG" b="1" dirty="0">
              <a:latin typeface="Poppins" panose="0000050000000000000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880D3D-5BE6-5BD9-0196-DB38BF180837}"/>
              </a:ext>
            </a:extLst>
          </p:cNvPr>
          <p:cNvSpPr txBox="1"/>
          <p:nvPr/>
        </p:nvSpPr>
        <p:spPr>
          <a:xfrm>
            <a:off x="3890963" y="228600"/>
            <a:ext cx="4410075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800" b="1" dirty="0">
                <a:solidFill>
                  <a:schemeClr val="accent2">
                    <a:lumMod val="7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Battery</a:t>
            </a:r>
            <a:endParaRPr lang="ar-EG" sz="2800" b="1" dirty="0">
              <a:solidFill>
                <a:schemeClr val="accent2">
                  <a:lumMod val="75000"/>
                </a:schemeClr>
              </a:solidFill>
              <a:latin typeface="Poppins" panose="00000500000000000000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E0C4C44-CDA2-3DA5-9412-6DE7DB00BD21}"/>
              </a:ext>
            </a:extLst>
          </p:cNvPr>
          <p:cNvSpPr txBox="1"/>
          <p:nvPr/>
        </p:nvSpPr>
        <p:spPr>
          <a:xfrm>
            <a:off x="263097" y="847725"/>
            <a:ext cx="2492990" cy="46166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2400" b="1" dirty="0">
                <a:solidFill>
                  <a:schemeClr val="accent2">
                    <a:lumMod val="7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Specifications</a:t>
            </a:r>
            <a:endParaRPr lang="ar-EG" sz="2400" b="1" dirty="0">
              <a:solidFill>
                <a:schemeClr val="accent2">
                  <a:lumMod val="75000"/>
                </a:schemeClr>
              </a:solidFill>
              <a:latin typeface="Poppins" panose="00000500000000000000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75C5A5-7565-8F2F-B12E-FE955AEF5219}"/>
              </a:ext>
            </a:extLst>
          </p:cNvPr>
          <p:cNvSpPr txBox="1"/>
          <p:nvPr/>
        </p:nvSpPr>
        <p:spPr>
          <a:xfrm>
            <a:off x="323850" y="4694217"/>
            <a:ext cx="4331635" cy="46166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2400" b="1">
                <a:solidFill>
                  <a:schemeClr val="accent2">
                    <a:lumMod val="7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Usage and main functions</a:t>
            </a:r>
            <a:endParaRPr lang="ar-EG" sz="2400" b="1" dirty="0">
              <a:solidFill>
                <a:schemeClr val="accent2">
                  <a:lumMod val="75000"/>
                </a:schemeClr>
              </a:solidFill>
              <a:latin typeface="Poppins" panose="000005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983886-6C24-477F-F5DF-8CFC82BF0870}"/>
              </a:ext>
            </a:extLst>
          </p:cNvPr>
          <p:cNvSpPr txBox="1"/>
          <p:nvPr/>
        </p:nvSpPr>
        <p:spPr>
          <a:xfrm>
            <a:off x="1036873" y="5155882"/>
            <a:ext cx="5371879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Manage H.W Component’s Power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Has a Rechargeable Circuit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Reliable for Working </a:t>
            </a:r>
            <a:r>
              <a:rPr lang="en-US" sz="1600"/>
              <a:t>Many Hours</a:t>
            </a:r>
            <a:endParaRPr lang="en-US" sz="1600" dirty="0"/>
          </a:p>
        </p:txBody>
      </p:sp>
      <p:graphicFrame>
        <p:nvGraphicFramePr>
          <p:cNvPr id="19" name="TextBox 3">
            <a:extLst>
              <a:ext uri="{FF2B5EF4-FFF2-40B4-BE49-F238E27FC236}">
                <a16:creationId xmlns:a16="http://schemas.microsoft.com/office/drawing/2014/main" id="{FD346D21-E885-0177-BB6D-42202ECA782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23734586"/>
              </p:ext>
            </p:extLst>
          </p:nvPr>
        </p:nvGraphicFramePr>
        <p:xfrm>
          <a:off x="572808" y="1373803"/>
          <a:ext cx="6599517" cy="32889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548143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29ED6A-1009-CC73-98BE-2668B844FF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4">
            <a:extLst>
              <a:ext uri="{FF2B5EF4-FFF2-40B4-BE49-F238E27FC236}">
                <a16:creationId xmlns:a16="http://schemas.microsoft.com/office/drawing/2014/main" id="{5C00A59D-558F-B9CF-57EE-B38ACB69AD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00" t="14500" r="5318" b="14693"/>
          <a:stretch/>
        </p:blipFill>
        <p:spPr bwMode="auto">
          <a:xfrm rot="1639223">
            <a:off x="8417789" y="1910444"/>
            <a:ext cx="2843028" cy="2257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: Rounded Corners 1">
            <a:hlinkClick r:id="rId3" action="ppaction://hlinksldjump"/>
            <a:extLst>
              <a:ext uri="{FF2B5EF4-FFF2-40B4-BE49-F238E27FC236}">
                <a16:creationId xmlns:a16="http://schemas.microsoft.com/office/drawing/2014/main" id="{C7F13789-6DED-68D7-CB9A-D3487C523292}"/>
              </a:ext>
            </a:extLst>
          </p:cNvPr>
          <p:cNvSpPr/>
          <p:nvPr/>
        </p:nvSpPr>
        <p:spPr>
          <a:xfrm>
            <a:off x="11008959" y="6143625"/>
            <a:ext cx="915360" cy="345188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>
                <a:latin typeface="Poppins" panose="00000500000000000000" pitchFamily="2" charset="0"/>
              </a:rPr>
              <a:t>Back</a:t>
            </a:r>
            <a:endParaRPr lang="ar-EG" b="1">
              <a:latin typeface="Poppins" panose="000005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4ECCD1-2302-F0E6-FB03-31262619B7C8}"/>
              </a:ext>
            </a:extLst>
          </p:cNvPr>
          <p:cNvSpPr txBox="1"/>
          <p:nvPr/>
        </p:nvSpPr>
        <p:spPr>
          <a:xfrm>
            <a:off x="3048786" y="352662"/>
            <a:ext cx="609442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chemeClr val="accent2">
                    <a:lumMod val="7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DC-DC Converter</a:t>
            </a:r>
            <a:endParaRPr lang="ar-EG" sz="2400" b="1" dirty="0">
              <a:solidFill>
                <a:schemeClr val="accent2">
                  <a:lumMod val="75000"/>
                </a:schemeClr>
              </a:solidFill>
              <a:latin typeface="Poppins" panose="000005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AB73E5-E0AD-DE2E-5C3A-0C77171144E7}"/>
              </a:ext>
            </a:extLst>
          </p:cNvPr>
          <p:cNvSpPr txBox="1"/>
          <p:nvPr/>
        </p:nvSpPr>
        <p:spPr>
          <a:xfrm>
            <a:off x="1034334" y="1712152"/>
            <a:ext cx="6094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graphicFrame>
        <p:nvGraphicFramePr>
          <p:cNvPr id="8" name="TextBox 3">
            <a:extLst>
              <a:ext uri="{FF2B5EF4-FFF2-40B4-BE49-F238E27FC236}">
                <a16:creationId xmlns:a16="http://schemas.microsoft.com/office/drawing/2014/main" id="{1BA60B10-A20B-8C5C-E968-342EFC7AE65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9265667"/>
              </p:ext>
            </p:extLst>
          </p:nvPr>
        </p:nvGraphicFramePr>
        <p:xfrm>
          <a:off x="571749" y="1340882"/>
          <a:ext cx="6557013" cy="33533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D66E26FD-5034-B5D0-A1BE-202E6EEE3CC7}"/>
              </a:ext>
            </a:extLst>
          </p:cNvPr>
          <p:cNvSpPr txBox="1"/>
          <p:nvPr/>
        </p:nvSpPr>
        <p:spPr>
          <a:xfrm>
            <a:off x="1034334" y="5260477"/>
            <a:ext cx="5608948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500" dirty="0"/>
              <a:t>convert a higher DC voltage to a lower DC </a:t>
            </a:r>
            <a:r>
              <a:rPr lang="en-GB" sz="1500"/>
              <a:t>voltage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500"/>
              <a:t>has a good </a:t>
            </a:r>
            <a:r>
              <a:rPr lang="en-GB" sz="1500" dirty="0"/>
              <a:t>efficiency.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5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A15A16-6F62-F14A-34F8-B8379FE24A2E}"/>
              </a:ext>
            </a:extLst>
          </p:cNvPr>
          <p:cNvSpPr txBox="1"/>
          <p:nvPr/>
        </p:nvSpPr>
        <p:spPr>
          <a:xfrm>
            <a:off x="263097" y="847725"/>
            <a:ext cx="2492990" cy="46166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2400" b="1" dirty="0">
                <a:solidFill>
                  <a:schemeClr val="accent2">
                    <a:lumMod val="7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Specifications</a:t>
            </a:r>
            <a:endParaRPr lang="ar-EG" sz="2400" b="1" dirty="0">
              <a:solidFill>
                <a:schemeClr val="accent2">
                  <a:lumMod val="75000"/>
                </a:schemeClr>
              </a:solidFill>
              <a:latin typeface="Poppins" panose="00000500000000000000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AC6074C-A93E-C6E6-3A6F-AED0166A65D9}"/>
              </a:ext>
            </a:extLst>
          </p:cNvPr>
          <p:cNvSpPr txBox="1"/>
          <p:nvPr/>
        </p:nvSpPr>
        <p:spPr>
          <a:xfrm>
            <a:off x="323850" y="4694217"/>
            <a:ext cx="4331635" cy="46166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2400" b="1">
                <a:solidFill>
                  <a:schemeClr val="accent2">
                    <a:lumMod val="7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Usage and main functions</a:t>
            </a:r>
            <a:endParaRPr lang="ar-EG" sz="2400" b="1" dirty="0">
              <a:solidFill>
                <a:schemeClr val="accent2">
                  <a:lumMod val="75000"/>
                </a:schemeClr>
              </a:solidFill>
              <a:latin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59033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4C5CCB-E11D-D1A9-63A5-68BBF9DDFF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white car on a road&#10;&#10;Description automatically generated">
            <a:extLst>
              <a:ext uri="{FF2B5EF4-FFF2-40B4-BE49-F238E27FC236}">
                <a16:creationId xmlns:a16="http://schemas.microsoft.com/office/drawing/2014/main" id="{7BA16D55-B305-2FF9-3430-B292B3EFD02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91"/>
          <a:stretch/>
        </p:blipFill>
        <p:spPr>
          <a:xfrm>
            <a:off x="6211227" y="1025205"/>
            <a:ext cx="4828248" cy="480759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6C3065B-F61B-F132-18FA-D8962767ED7D}"/>
              </a:ext>
            </a:extLst>
          </p:cNvPr>
          <p:cNvSpPr txBox="1"/>
          <p:nvPr/>
        </p:nvSpPr>
        <p:spPr>
          <a:xfrm>
            <a:off x="1043749" y="2721114"/>
            <a:ext cx="3979069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40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Conclusion </a:t>
            </a:r>
            <a:endParaRPr lang="ar-EG" sz="4000" b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0246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DAE901-3467-6BF1-B593-A66F202DF3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white car on a road&#10;&#10;Description automatically generated">
            <a:extLst>
              <a:ext uri="{FF2B5EF4-FFF2-40B4-BE49-F238E27FC236}">
                <a16:creationId xmlns:a16="http://schemas.microsoft.com/office/drawing/2014/main" id="{9C569E8D-A83D-BFC6-CDBF-04A32685550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91"/>
          <a:stretch/>
        </p:blipFill>
        <p:spPr>
          <a:xfrm>
            <a:off x="3681876" y="1025205"/>
            <a:ext cx="4828248" cy="480759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CFCFCE2-1C9D-AAF9-9F6E-501E30E688C3}"/>
              </a:ext>
            </a:extLst>
          </p:cNvPr>
          <p:cNvSpPr txBox="1"/>
          <p:nvPr/>
        </p:nvSpPr>
        <p:spPr>
          <a:xfrm>
            <a:off x="4106465" y="3635514"/>
            <a:ext cx="3979069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4000" b="1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Thank You</a:t>
            </a:r>
            <a:endParaRPr lang="ar-EG" sz="4000" b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53393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E5895E-89D9-9FF2-BC35-5839EA8A1F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iNetra | AI based Vehicle Tracking &amp; Monitoring System for Factory Premises">
            <a:extLst>
              <a:ext uri="{FF2B5EF4-FFF2-40B4-BE49-F238E27FC236}">
                <a16:creationId xmlns:a16="http://schemas.microsoft.com/office/drawing/2014/main" id="{C754446A-12E6-DDE1-38D2-760233598A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739" t="60291" r="5042" b="9070"/>
          <a:stretch/>
        </p:blipFill>
        <p:spPr bwMode="auto">
          <a:xfrm>
            <a:off x="8303211" y="4333460"/>
            <a:ext cx="3638550" cy="2008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iNetra | AI based Vehicle Tracking &amp; Monitoring System for Factory Premises">
            <a:extLst>
              <a:ext uri="{FF2B5EF4-FFF2-40B4-BE49-F238E27FC236}">
                <a16:creationId xmlns:a16="http://schemas.microsoft.com/office/drawing/2014/main" id="{F7105784-8FA3-F164-3F87-37355DDCEF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739" t="7353" r="5042" b="42643"/>
          <a:stretch/>
        </p:blipFill>
        <p:spPr bwMode="auto">
          <a:xfrm>
            <a:off x="8303211" y="322629"/>
            <a:ext cx="3076575" cy="3166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4DAB4F6-D63E-314A-867B-BE0318BABA53}"/>
              </a:ext>
            </a:extLst>
          </p:cNvPr>
          <p:cNvSpPr txBox="1"/>
          <p:nvPr/>
        </p:nvSpPr>
        <p:spPr>
          <a:xfrm>
            <a:off x="192881" y="530067"/>
            <a:ext cx="3076575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4000" b="1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Outlines </a:t>
            </a:r>
            <a:endParaRPr lang="ar-EG" sz="4000" b="1" dirty="0">
              <a:solidFill>
                <a:schemeClr val="accent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ppins" panose="000005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423B3B-ED14-4EF8-5878-E04B874A99FA}"/>
              </a:ext>
            </a:extLst>
          </p:cNvPr>
          <p:cNvSpPr txBox="1"/>
          <p:nvPr/>
        </p:nvSpPr>
        <p:spPr>
          <a:xfrm>
            <a:off x="812214" y="1409096"/>
            <a:ext cx="8789194" cy="51262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000" dirty="0"/>
              <a:t>Introduction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000" dirty="0"/>
              <a:t>Project main idea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000" dirty="0"/>
              <a:t>Applying GPS theory on the project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000" dirty="0"/>
              <a:t>Connecting the project with users </a:t>
            </a:r>
            <a:r>
              <a:rPr lang="en-US" sz="2000"/>
              <a:t>via GSM Solutions</a:t>
            </a:r>
            <a:endParaRPr lang="en-US" sz="20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000"/>
              <a:t>Making a video streaming in a web application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000"/>
              <a:t>Applying face detection and recognition fro drivers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000"/>
              <a:t>Make </a:t>
            </a:r>
            <a:r>
              <a:rPr lang="en-US" sz="2000" dirty="0"/>
              <a:t>a connection between users and the device via Web App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000" dirty="0"/>
              <a:t>Implement a backup plan for network connection failing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000" dirty="0"/>
              <a:t>Testing the project idea on a </a:t>
            </a:r>
            <a:r>
              <a:rPr lang="en-US" sz="2000"/>
              <a:t>self-driving car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000"/>
              <a:t>Apply the project idea and test it for real vehicles</a:t>
            </a:r>
            <a:endParaRPr lang="en-US" sz="20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000"/>
              <a:t>Conclusion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05422742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E89399-8759-F968-29D1-9A94ECBB41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iNetra | AI based Vehicle Tracking &amp; Monitoring System for Factory Premises">
            <a:extLst>
              <a:ext uri="{FF2B5EF4-FFF2-40B4-BE49-F238E27FC236}">
                <a16:creationId xmlns:a16="http://schemas.microsoft.com/office/drawing/2014/main" id="{4314BB5A-E10E-70A8-A56F-8451C0B989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739" t="60291" r="5042" b="9070"/>
          <a:stretch/>
        </p:blipFill>
        <p:spPr bwMode="auto">
          <a:xfrm>
            <a:off x="8303211" y="4333460"/>
            <a:ext cx="3638550" cy="2008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iNetra | AI based Vehicle Tracking &amp; Monitoring System for Factory Premises">
            <a:extLst>
              <a:ext uri="{FF2B5EF4-FFF2-40B4-BE49-F238E27FC236}">
                <a16:creationId xmlns:a16="http://schemas.microsoft.com/office/drawing/2014/main" id="{620160AB-59F6-5603-5283-4BCA16BE3A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739" t="7353" r="5042" b="42643"/>
          <a:stretch/>
        </p:blipFill>
        <p:spPr bwMode="auto">
          <a:xfrm>
            <a:off x="8303211" y="322629"/>
            <a:ext cx="3076575" cy="3166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1CCD3A5-D01C-44B5-D98B-58CDE91A6ECC}"/>
              </a:ext>
            </a:extLst>
          </p:cNvPr>
          <p:cNvSpPr txBox="1"/>
          <p:nvPr/>
        </p:nvSpPr>
        <p:spPr>
          <a:xfrm>
            <a:off x="915155" y="426274"/>
            <a:ext cx="4693444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4000" b="1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Project Main Idea </a:t>
            </a:r>
            <a:endParaRPr lang="ar-EG" sz="4000" b="1" dirty="0">
              <a:solidFill>
                <a:schemeClr val="accent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ppins" panose="00000500000000000000" pitchFamily="2" charset="0"/>
            </a:endParaRP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6D6A70F5-F601-4CA1-97EF-14A62C7B4BC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37439849"/>
              </p:ext>
            </p:extLst>
          </p:nvPr>
        </p:nvGraphicFramePr>
        <p:xfrm>
          <a:off x="-748154" y="1490674"/>
          <a:ext cx="8355585" cy="48513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2001637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1E3758-9797-68E9-4A79-2F96A76E65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iNetra | AI based Vehicle Tracking &amp; Monitoring System for Factory Premises">
            <a:extLst>
              <a:ext uri="{FF2B5EF4-FFF2-40B4-BE49-F238E27FC236}">
                <a16:creationId xmlns:a16="http://schemas.microsoft.com/office/drawing/2014/main" id="{DD692BFF-9795-B37E-CBAE-B4132A9267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739" t="60291" r="5042" b="9070"/>
          <a:stretch/>
        </p:blipFill>
        <p:spPr bwMode="auto">
          <a:xfrm>
            <a:off x="8303211" y="4333460"/>
            <a:ext cx="3638550" cy="2008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iNetra | AI based Vehicle Tracking &amp; Monitoring System for Factory Premises">
            <a:extLst>
              <a:ext uri="{FF2B5EF4-FFF2-40B4-BE49-F238E27FC236}">
                <a16:creationId xmlns:a16="http://schemas.microsoft.com/office/drawing/2014/main" id="{A6BECF7C-B596-E0D3-E080-3920DAF5CF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739" t="7353" r="5042" b="42643"/>
          <a:stretch/>
        </p:blipFill>
        <p:spPr bwMode="auto">
          <a:xfrm>
            <a:off x="8303211" y="322629"/>
            <a:ext cx="3076575" cy="3166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788AC7-995D-0267-B0AB-3BF363700817}"/>
              </a:ext>
            </a:extLst>
          </p:cNvPr>
          <p:cNvSpPr txBox="1"/>
          <p:nvPr/>
        </p:nvSpPr>
        <p:spPr>
          <a:xfrm>
            <a:off x="915155" y="426274"/>
            <a:ext cx="4693444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4000" b="1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Project Main Idea </a:t>
            </a:r>
            <a:endParaRPr lang="ar-EG" sz="4000" b="1" dirty="0">
              <a:solidFill>
                <a:schemeClr val="accent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ppins" panose="00000500000000000000" pitchFamily="2" charset="0"/>
            </a:endParaRP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D0941259-3E75-F3C5-4325-09863CE6004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73550522"/>
              </p:ext>
            </p:extLst>
          </p:nvPr>
        </p:nvGraphicFramePr>
        <p:xfrm>
          <a:off x="-469022" y="1490674"/>
          <a:ext cx="8355585" cy="48513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54442F8-F0F9-CFD1-3D04-012ED96A1F62}"/>
              </a:ext>
            </a:extLst>
          </p:cNvPr>
          <p:cNvSpPr/>
          <p:nvPr/>
        </p:nvSpPr>
        <p:spPr>
          <a:xfrm>
            <a:off x="5887731" y="2300437"/>
            <a:ext cx="1065196" cy="433137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/>
              <a:t>SIM808</a:t>
            </a:r>
            <a:endParaRPr lang="ar-EG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56185DA-262F-7764-497E-2EAD73602AF4}"/>
              </a:ext>
            </a:extLst>
          </p:cNvPr>
          <p:cNvSpPr/>
          <p:nvPr/>
        </p:nvSpPr>
        <p:spPr>
          <a:xfrm>
            <a:off x="6349744" y="3699804"/>
            <a:ext cx="1065196" cy="433137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/>
              <a:t>SIM808</a:t>
            </a:r>
            <a:endParaRPr lang="ar-EG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183D961-AD6C-3ECC-DDFD-29EEF552834F}"/>
              </a:ext>
            </a:extLst>
          </p:cNvPr>
          <p:cNvSpPr/>
          <p:nvPr/>
        </p:nvSpPr>
        <p:spPr>
          <a:xfrm>
            <a:off x="5751429" y="5150757"/>
            <a:ext cx="1065196" cy="433137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/>
              <a:t>HTML</a:t>
            </a:r>
            <a:endParaRPr lang="ar-EG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1F34E73-3430-F84E-0D11-63271C986636}"/>
              </a:ext>
            </a:extLst>
          </p:cNvPr>
          <p:cNvSpPr/>
          <p:nvPr/>
        </p:nvSpPr>
        <p:spPr>
          <a:xfrm>
            <a:off x="5762994" y="5746415"/>
            <a:ext cx="1065196" cy="433137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/>
              <a:t>Css</a:t>
            </a:r>
            <a:endParaRPr lang="ar-EG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4CC3E534-E25B-FD4A-665C-69C5F7F18000}"/>
              </a:ext>
            </a:extLst>
          </p:cNvPr>
          <p:cNvSpPr/>
          <p:nvPr/>
        </p:nvSpPr>
        <p:spPr>
          <a:xfrm>
            <a:off x="6643482" y="5434281"/>
            <a:ext cx="1065196" cy="433137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/>
              <a:t>PHP</a:t>
            </a:r>
            <a:endParaRPr lang="ar-EG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E3F4FCF5-DC25-43FE-0A92-0E46538DD520}"/>
              </a:ext>
            </a:extLst>
          </p:cNvPr>
          <p:cNvSpPr/>
          <p:nvPr/>
        </p:nvSpPr>
        <p:spPr>
          <a:xfrm>
            <a:off x="351361" y="5209328"/>
            <a:ext cx="1530416" cy="433137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/>
              <a:t>Driver Face</a:t>
            </a:r>
            <a:endParaRPr lang="ar-EG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DF1A0B9-0F82-830D-19B6-BAFCFED448DF}"/>
              </a:ext>
            </a:extLst>
          </p:cNvPr>
          <p:cNvSpPr/>
          <p:nvPr/>
        </p:nvSpPr>
        <p:spPr>
          <a:xfrm>
            <a:off x="351361" y="5886801"/>
            <a:ext cx="1530417" cy="433137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/>
              <a:t>Rpi cam V1.3</a:t>
            </a:r>
            <a:endParaRPr lang="ar-EG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A0A7918A-C302-1D83-1DFC-6B7464360041}"/>
              </a:ext>
            </a:extLst>
          </p:cNvPr>
          <p:cNvSpPr/>
          <p:nvPr/>
        </p:nvSpPr>
        <p:spPr>
          <a:xfrm>
            <a:off x="4384585" y="1274105"/>
            <a:ext cx="1602327" cy="433137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/>
              <a:t>Rpi 4 Model B</a:t>
            </a:r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93828754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8A0556-61C1-E383-9544-DCC15A2235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D4755A0-11F5-3700-EA2C-0D0EE97E63E8}"/>
              </a:ext>
            </a:extLst>
          </p:cNvPr>
          <p:cNvSpPr txBox="1"/>
          <p:nvPr/>
        </p:nvSpPr>
        <p:spPr>
          <a:xfrm>
            <a:off x="3254195" y="539395"/>
            <a:ext cx="5457365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4000" b="1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Project Layout </a:t>
            </a:r>
            <a:endParaRPr lang="ar-EG" sz="4000" b="1" dirty="0">
              <a:solidFill>
                <a:schemeClr val="accent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ppins" panose="00000500000000000000" pitchFamily="2" charset="0"/>
            </a:endParaRP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03D4B1DA-DF09-8B1D-C4C5-20546B95281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46086423"/>
              </p:ext>
            </p:extLst>
          </p:nvPr>
        </p:nvGraphicFramePr>
        <p:xfrm>
          <a:off x="280398" y="2501491"/>
          <a:ext cx="11631204" cy="18550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9983305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3E9AEF-F767-1BD4-E991-2836F772CB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iNetra | AI based Vehicle Tracking &amp; Monitoring System for Factory Premises">
            <a:extLst>
              <a:ext uri="{FF2B5EF4-FFF2-40B4-BE49-F238E27FC236}">
                <a16:creationId xmlns:a16="http://schemas.microsoft.com/office/drawing/2014/main" id="{6004A80B-0A53-042F-6FE0-13BA5584D2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alphaModFix amt="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739" t="7353" r="5042" b="42643"/>
          <a:stretch/>
        </p:blipFill>
        <p:spPr bwMode="auto">
          <a:xfrm>
            <a:off x="3550583" y="808930"/>
            <a:ext cx="5090835" cy="5240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E4EED8D-1724-43B0-D882-D819348FB812}"/>
              </a:ext>
            </a:extLst>
          </p:cNvPr>
          <p:cNvSpPr txBox="1"/>
          <p:nvPr/>
        </p:nvSpPr>
        <p:spPr>
          <a:xfrm>
            <a:off x="2707448" y="165064"/>
            <a:ext cx="6777104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4000" b="1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 Web Application Design</a:t>
            </a:r>
            <a:endParaRPr lang="ar-EG" sz="4000" b="1">
              <a:solidFill>
                <a:schemeClr val="accent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ppins" panose="00000500000000000000" pitchFamily="2" charset="0"/>
            </a:endParaRPr>
          </a:p>
        </p:txBody>
      </p:sp>
      <p:pic>
        <p:nvPicPr>
          <p:cNvPr id="2" name="Web App">
            <a:hlinkClick r:id="" action="ppaction://media"/>
            <a:extLst>
              <a:ext uri="{FF2B5EF4-FFF2-40B4-BE49-F238E27FC236}">
                <a16:creationId xmlns:a16="http://schemas.microsoft.com/office/drawing/2014/main" id="{2E274F78-D049-31B8-9A1F-F408BF81BD5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45301" y="808930"/>
            <a:ext cx="11301399" cy="5240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24024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00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31F633-53B8-023A-7F68-E30F225DB6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3B5DB7F-1C22-2E5A-5F97-253068D208BC}"/>
              </a:ext>
            </a:extLst>
          </p:cNvPr>
          <p:cNvSpPr txBox="1"/>
          <p:nvPr/>
        </p:nvSpPr>
        <p:spPr>
          <a:xfrm>
            <a:off x="2707448" y="165064"/>
            <a:ext cx="6777104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4000" b="1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 Project Security Schema</a:t>
            </a:r>
            <a:endParaRPr lang="ar-EG" sz="4000" b="1">
              <a:solidFill>
                <a:schemeClr val="accent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ppins" panose="00000500000000000000" pitchFamily="2" charset="0"/>
            </a:endParaRPr>
          </a:p>
        </p:txBody>
      </p:sp>
      <p:pic>
        <p:nvPicPr>
          <p:cNvPr id="6" name="Picture 5" descr="A diagram of a vehicle&#10;&#10;Description automatically generated">
            <a:extLst>
              <a:ext uri="{FF2B5EF4-FFF2-40B4-BE49-F238E27FC236}">
                <a16:creationId xmlns:a16="http://schemas.microsoft.com/office/drawing/2014/main" id="{E233E606-2BEA-4E34-F994-1F4A3D226B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87295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33147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FC73C4-955D-898F-0CCF-C21B8E3C5A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esktop, pc, server icon - Free download on Iconfinder">
            <a:extLst>
              <a:ext uri="{FF2B5EF4-FFF2-40B4-BE49-F238E27FC236}">
                <a16:creationId xmlns:a16="http://schemas.microsoft.com/office/drawing/2014/main" id="{7EBA1F3F-6C20-4110-A01D-0F7EEB27C6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7152" y="1682688"/>
            <a:ext cx="1932575" cy="193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hlinkClick r:id="rId3" action="ppaction://hlinksldjump"/>
            <a:extLst>
              <a:ext uri="{FF2B5EF4-FFF2-40B4-BE49-F238E27FC236}">
                <a16:creationId xmlns:a16="http://schemas.microsoft.com/office/drawing/2014/main" id="{F3B0B3CA-07E1-82B9-8365-D8E9619ADC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00" t="14500" r="5318" b="14693"/>
          <a:stretch/>
        </p:blipFill>
        <p:spPr bwMode="auto">
          <a:xfrm rot="1859039">
            <a:off x="564625" y="4636944"/>
            <a:ext cx="1728063" cy="1372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SIM808 Module GSM GPRS GPS IPX Development Board HIGH SCHOOL With The GPS  Antenna Manufacturers and Suppliers China - Pricelist - Kuongshun Electronic">
            <a:hlinkClick r:id="rId5" action="ppaction://hlinksldjump"/>
            <a:extLst>
              <a:ext uri="{FF2B5EF4-FFF2-40B4-BE49-F238E27FC236}">
                <a16:creationId xmlns:a16="http://schemas.microsoft.com/office/drawing/2014/main" id="{B6CD40FA-B9F4-6F04-AC17-73160DFADA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73" t="55461" r="18043" b="5362"/>
          <a:stretch/>
        </p:blipFill>
        <p:spPr bwMode="auto">
          <a:xfrm rot="10800000">
            <a:off x="821429" y="1851056"/>
            <a:ext cx="3127053" cy="2041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0205E61-7E97-9B8A-3781-2CEEC7EE7466}"/>
              </a:ext>
            </a:extLst>
          </p:cNvPr>
          <p:cNvSpPr txBox="1"/>
          <p:nvPr/>
        </p:nvSpPr>
        <p:spPr>
          <a:xfrm>
            <a:off x="3100321" y="165064"/>
            <a:ext cx="5991358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b="1" dirty="0">
                <a:solidFill>
                  <a:schemeClr val="accent2">
                    <a:lumMod val="7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Hardware Block </a:t>
            </a:r>
            <a:r>
              <a:rPr lang="en-US" sz="3600" b="1" dirty="0" err="1">
                <a:solidFill>
                  <a:schemeClr val="accent2">
                    <a:lumMod val="7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Digram</a:t>
            </a:r>
            <a:endParaRPr lang="ar-EG" sz="3600" b="1" dirty="0">
              <a:solidFill>
                <a:schemeClr val="accent2">
                  <a:lumMod val="75000"/>
                </a:schemeClr>
              </a:solidFill>
              <a:latin typeface="Poppins" panose="00000500000000000000" pitchFamily="2" charset="0"/>
            </a:endParaRPr>
          </a:p>
        </p:txBody>
      </p:sp>
      <p:sp>
        <p:nvSpPr>
          <p:cNvPr id="2" name="Arrow: Left-Right 1">
            <a:extLst>
              <a:ext uri="{FF2B5EF4-FFF2-40B4-BE49-F238E27FC236}">
                <a16:creationId xmlns:a16="http://schemas.microsoft.com/office/drawing/2014/main" id="{20F8BE34-0838-8A86-4C60-8A6A348BBF1D}"/>
              </a:ext>
            </a:extLst>
          </p:cNvPr>
          <p:cNvSpPr/>
          <p:nvPr/>
        </p:nvSpPr>
        <p:spPr>
          <a:xfrm>
            <a:off x="8860364" y="2733737"/>
            <a:ext cx="971550" cy="276225"/>
          </a:xfrm>
          <a:prstGeom prst="leftRightArrow">
            <a:avLst/>
          </a:prstGeom>
          <a:solidFill>
            <a:schemeClr val="accent6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 sz="1400">
              <a:latin typeface="Poppins" panose="00000500000000000000" pitchFamily="2" charset="0"/>
            </a:endParaRPr>
          </a:p>
        </p:txBody>
      </p:sp>
      <p:pic>
        <p:nvPicPr>
          <p:cNvPr id="1032" name="Picture 8" descr="Raspberry Pi Camera Module 5 MP – TOMSON ELECTRONICS">
            <a:hlinkClick r:id="rId7" action="ppaction://hlinksldjump"/>
            <a:extLst>
              <a:ext uri="{FF2B5EF4-FFF2-40B4-BE49-F238E27FC236}">
                <a16:creationId xmlns:a16="http://schemas.microsoft.com/office/drawing/2014/main" id="{1C05B9A3-AE05-5D24-0E03-68EFB38D10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66" t="30500" r="18666" b="29667"/>
          <a:stretch/>
        </p:blipFill>
        <p:spPr bwMode="auto">
          <a:xfrm>
            <a:off x="6641336" y="4722872"/>
            <a:ext cx="1989090" cy="1476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Arrow: Up 9">
            <a:extLst>
              <a:ext uri="{FF2B5EF4-FFF2-40B4-BE49-F238E27FC236}">
                <a16:creationId xmlns:a16="http://schemas.microsoft.com/office/drawing/2014/main" id="{D4C53542-32DE-3E2C-2DD7-DD88079A9A66}"/>
              </a:ext>
            </a:extLst>
          </p:cNvPr>
          <p:cNvSpPr/>
          <p:nvPr/>
        </p:nvSpPr>
        <p:spPr>
          <a:xfrm>
            <a:off x="6902103" y="4166970"/>
            <a:ext cx="276225" cy="492028"/>
          </a:xfrm>
          <a:prstGeom prst="upArrow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 sz="1400">
              <a:latin typeface="Poppins" panose="00000500000000000000" pitchFamily="2" charset="0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E05368D-7D11-FEB1-495A-B0B81C0120C9}"/>
              </a:ext>
            </a:extLst>
          </p:cNvPr>
          <p:cNvSpPr/>
          <p:nvPr/>
        </p:nvSpPr>
        <p:spPr>
          <a:xfrm>
            <a:off x="10076204" y="3774055"/>
            <a:ext cx="1154473" cy="595406"/>
          </a:xfrm>
          <a:prstGeom prst="roundRect">
            <a:avLst/>
          </a:prstGeom>
          <a:noFill/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1" anchor="ctr"/>
          <a:lstStyle/>
          <a:p>
            <a:pPr algn="ctr"/>
            <a:r>
              <a:rPr lang="en-US" b="1">
                <a:latin typeface="Poppins" panose="00000500000000000000" pitchFamily="2" charset="0"/>
              </a:rPr>
              <a:t>Server</a:t>
            </a:r>
            <a:endParaRPr lang="ar-EG" b="1">
              <a:latin typeface="Poppins" panose="00000500000000000000" pitchFamily="2" charset="0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9554661-F060-2839-8EBF-2F80ECF71F9E}"/>
              </a:ext>
            </a:extLst>
          </p:cNvPr>
          <p:cNvSpPr/>
          <p:nvPr/>
        </p:nvSpPr>
        <p:spPr>
          <a:xfrm>
            <a:off x="6870629" y="6211334"/>
            <a:ext cx="1440428" cy="374711"/>
          </a:xfrm>
          <a:prstGeom prst="roundRect">
            <a:avLst/>
          </a:prstGeom>
          <a:noFill/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1" anchor="ctr"/>
          <a:lstStyle/>
          <a:p>
            <a:pPr algn="ctr"/>
            <a:r>
              <a:rPr lang="en-US" b="1">
                <a:latin typeface="Poppins" panose="00000500000000000000" pitchFamily="2" charset="0"/>
                <a:cs typeface="Poppins" panose="00000500000000000000" pitchFamily="2" charset="0"/>
              </a:rPr>
              <a:t>Camera</a:t>
            </a:r>
            <a:endParaRPr lang="ar-EG" b="1">
              <a:latin typeface="Poppins" panose="00000500000000000000" pitchFamily="2" charset="0"/>
            </a:endParaRPr>
          </a:p>
        </p:txBody>
      </p:sp>
      <p:sp>
        <p:nvSpPr>
          <p:cNvPr id="14" name="Arrow: Left-Right 13">
            <a:extLst>
              <a:ext uri="{FF2B5EF4-FFF2-40B4-BE49-F238E27FC236}">
                <a16:creationId xmlns:a16="http://schemas.microsoft.com/office/drawing/2014/main" id="{88C45034-94FF-D3AF-F1B9-227B0CD16863}"/>
              </a:ext>
            </a:extLst>
          </p:cNvPr>
          <p:cNvSpPr/>
          <p:nvPr/>
        </p:nvSpPr>
        <p:spPr>
          <a:xfrm>
            <a:off x="3994162" y="2733737"/>
            <a:ext cx="971550" cy="276225"/>
          </a:xfrm>
          <a:prstGeom prst="leftRightArrow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 sz="1400">
              <a:latin typeface="Poppins" panose="00000500000000000000" pitchFamily="2" charset="0"/>
            </a:endParaRPr>
          </a:p>
        </p:txBody>
      </p:sp>
      <p:pic>
        <p:nvPicPr>
          <p:cNvPr id="17" name="Picture 16" descr="A blue battery with black wires&#10;&#10;Description automatically generated">
            <a:hlinkClick r:id="rId9" action="ppaction://hlinksldjump"/>
            <a:extLst>
              <a:ext uri="{FF2B5EF4-FFF2-40B4-BE49-F238E27FC236}">
                <a16:creationId xmlns:a16="http://schemas.microsoft.com/office/drawing/2014/main" id="{E2A7087F-CD7E-B596-D118-9CA0808565C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8872" y="4184274"/>
            <a:ext cx="2122129" cy="2122129"/>
          </a:xfrm>
          <a:prstGeom prst="rect">
            <a:avLst/>
          </a:prstGeom>
        </p:spPr>
      </p:pic>
      <p:sp>
        <p:nvSpPr>
          <p:cNvPr id="18" name="Arrow: Up 17">
            <a:extLst>
              <a:ext uri="{FF2B5EF4-FFF2-40B4-BE49-F238E27FC236}">
                <a16:creationId xmlns:a16="http://schemas.microsoft.com/office/drawing/2014/main" id="{A112B31D-25B5-38F2-3D24-1839B79EE60E}"/>
              </a:ext>
            </a:extLst>
          </p:cNvPr>
          <p:cNvSpPr/>
          <p:nvPr/>
        </p:nvSpPr>
        <p:spPr>
          <a:xfrm rot="2460000">
            <a:off x="5030443" y="4106936"/>
            <a:ext cx="276225" cy="617570"/>
          </a:xfrm>
          <a:prstGeom prst="upArrow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 sz="1400">
              <a:latin typeface="Poppins" panose="00000500000000000000" pitchFamily="2" charset="0"/>
            </a:endParaRPr>
          </a:p>
        </p:txBody>
      </p:sp>
      <p:sp>
        <p:nvSpPr>
          <p:cNvPr id="19" name="Arrow: Up 18">
            <a:extLst>
              <a:ext uri="{FF2B5EF4-FFF2-40B4-BE49-F238E27FC236}">
                <a16:creationId xmlns:a16="http://schemas.microsoft.com/office/drawing/2014/main" id="{8EA4B5DA-EAF4-4874-E37E-FC63B49322EB}"/>
              </a:ext>
            </a:extLst>
          </p:cNvPr>
          <p:cNvSpPr/>
          <p:nvPr/>
        </p:nvSpPr>
        <p:spPr>
          <a:xfrm rot="16200000">
            <a:off x="2861012" y="4829328"/>
            <a:ext cx="276225" cy="987237"/>
          </a:xfrm>
          <a:prstGeom prst="up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 sz="1400">
              <a:latin typeface="Poppins" panose="00000500000000000000" pitchFamily="2" charset="0"/>
            </a:endParaRPr>
          </a:p>
        </p:txBody>
      </p:sp>
      <p:sp>
        <p:nvSpPr>
          <p:cNvPr id="20" name="Arrow: Up 19">
            <a:extLst>
              <a:ext uri="{FF2B5EF4-FFF2-40B4-BE49-F238E27FC236}">
                <a16:creationId xmlns:a16="http://schemas.microsoft.com/office/drawing/2014/main" id="{8C8A02A7-6F79-09E4-0934-DA9E486A199B}"/>
              </a:ext>
            </a:extLst>
          </p:cNvPr>
          <p:cNvSpPr/>
          <p:nvPr/>
        </p:nvSpPr>
        <p:spPr>
          <a:xfrm>
            <a:off x="1367884" y="3966373"/>
            <a:ext cx="276225" cy="737451"/>
          </a:xfrm>
          <a:prstGeom prst="upArrow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 sz="1400">
              <a:latin typeface="Poppins" panose="00000500000000000000" pitchFamily="2" charset="0"/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96AB557D-5FCF-AC47-7C5B-D34CE67050B5}"/>
              </a:ext>
            </a:extLst>
          </p:cNvPr>
          <p:cNvSpPr/>
          <p:nvPr/>
        </p:nvSpPr>
        <p:spPr>
          <a:xfrm>
            <a:off x="3640766" y="6138033"/>
            <a:ext cx="1324946" cy="405642"/>
          </a:xfrm>
          <a:prstGeom prst="roundRect">
            <a:avLst/>
          </a:prstGeom>
          <a:noFill/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1" anchor="ctr"/>
          <a:lstStyle/>
          <a:p>
            <a:pPr algn="ctr"/>
            <a:r>
              <a:rPr lang="en-US" b="1" dirty="0">
                <a:latin typeface="Poppins" panose="00000500000000000000" pitchFamily="2" charset="0"/>
                <a:cs typeface="Poppins" panose="00000500000000000000" pitchFamily="2" charset="0"/>
              </a:rPr>
              <a:t>Battery</a:t>
            </a:r>
            <a:endParaRPr lang="ar-EG" b="1" dirty="0">
              <a:latin typeface="Poppins" panose="00000500000000000000" pitchFamily="2" charset="0"/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DDF441F7-E4D0-E7E9-D6C4-D8A04BBF11FC}"/>
              </a:ext>
            </a:extLst>
          </p:cNvPr>
          <p:cNvSpPr/>
          <p:nvPr/>
        </p:nvSpPr>
        <p:spPr>
          <a:xfrm>
            <a:off x="576457" y="5974376"/>
            <a:ext cx="1582854" cy="611669"/>
          </a:xfrm>
          <a:prstGeom prst="roundRect">
            <a:avLst/>
          </a:prstGeom>
          <a:noFill/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1" anchor="ctr"/>
          <a:lstStyle/>
          <a:p>
            <a:pPr algn="ctr"/>
            <a:r>
              <a:rPr lang="en-US" b="1" dirty="0">
                <a:latin typeface="Poppins" panose="00000500000000000000" pitchFamily="2" charset="0"/>
                <a:cs typeface="Poppins" panose="00000500000000000000" pitchFamily="2" charset="0"/>
              </a:rPr>
              <a:t>DC-DC Converter</a:t>
            </a:r>
            <a:endParaRPr lang="ar-EG" b="1" dirty="0">
              <a:latin typeface="Poppins" panose="00000500000000000000" pitchFamily="2" charset="0"/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9E392D6B-F3F5-B20D-A068-E6C795AA3435}"/>
              </a:ext>
            </a:extLst>
          </p:cNvPr>
          <p:cNvSpPr/>
          <p:nvPr/>
        </p:nvSpPr>
        <p:spPr>
          <a:xfrm>
            <a:off x="1760992" y="1018233"/>
            <a:ext cx="1611200" cy="832823"/>
          </a:xfrm>
          <a:prstGeom prst="roundRect">
            <a:avLst/>
          </a:prstGeom>
          <a:noFill/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1" anchor="ctr"/>
          <a:lstStyle/>
          <a:p>
            <a:pPr algn="ctr"/>
            <a:r>
              <a:rPr lang="en-US" b="1" dirty="0">
                <a:latin typeface="Poppins" panose="00000500000000000000" pitchFamily="2" charset="0"/>
                <a:cs typeface="Poppins" panose="00000500000000000000" pitchFamily="2" charset="0"/>
              </a:rPr>
              <a:t>GSM + GPS Module</a:t>
            </a:r>
            <a:endParaRPr lang="ar-EG" b="1" dirty="0">
              <a:latin typeface="Poppins" panose="00000500000000000000" pitchFamily="2" charset="0"/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04135D17-6EBC-74AE-C87C-7E3AAF60B774}"/>
              </a:ext>
            </a:extLst>
          </p:cNvPr>
          <p:cNvSpPr/>
          <p:nvPr/>
        </p:nvSpPr>
        <p:spPr>
          <a:xfrm>
            <a:off x="5590175" y="1266063"/>
            <a:ext cx="2623856" cy="354713"/>
          </a:xfrm>
          <a:prstGeom prst="roundRect">
            <a:avLst/>
          </a:prstGeom>
          <a:noFill/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1" anchor="ctr"/>
          <a:lstStyle/>
          <a:p>
            <a:pPr algn="ctr"/>
            <a:r>
              <a:rPr lang="en-US" b="1" dirty="0">
                <a:latin typeface="Poppins" panose="00000500000000000000" pitchFamily="2" charset="0"/>
                <a:cs typeface="Poppins" panose="00000500000000000000" pitchFamily="2" charset="0"/>
              </a:rPr>
              <a:t>Main Controller</a:t>
            </a:r>
            <a:endParaRPr lang="ar-EG" b="1" dirty="0">
              <a:latin typeface="Poppins" panose="00000500000000000000" pitchFamily="2" charset="0"/>
            </a:endParaRPr>
          </a:p>
        </p:txBody>
      </p:sp>
      <p:pic>
        <p:nvPicPr>
          <p:cNvPr id="1026" name="Picture 2" descr="Raspberry Pi® 4 Model B – Pinout -">
            <a:hlinkClick r:id="rId11" action="ppaction://hlinksldjump"/>
            <a:extLst>
              <a:ext uri="{FF2B5EF4-FFF2-40B4-BE49-F238E27FC236}">
                <a16:creationId xmlns:a16="http://schemas.microsoft.com/office/drawing/2014/main" id="{EEAC4AF7-F778-6927-8155-9654684019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83" t="12857" r="6295" b="8320"/>
          <a:stretch/>
        </p:blipFill>
        <p:spPr bwMode="auto">
          <a:xfrm>
            <a:off x="5168554" y="1682688"/>
            <a:ext cx="3600450" cy="2378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: Rounded Corners 4">
            <a:hlinkClick r:id="rId13" action="ppaction://hlinksldjump"/>
            <a:extLst>
              <a:ext uri="{FF2B5EF4-FFF2-40B4-BE49-F238E27FC236}">
                <a16:creationId xmlns:a16="http://schemas.microsoft.com/office/drawing/2014/main" id="{F558FA42-4E21-584B-2A80-723ECE6AD693}"/>
              </a:ext>
            </a:extLst>
          </p:cNvPr>
          <p:cNvSpPr/>
          <p:nvPr/>
        </p:nvSpPr>
        <p:spPr>
          <a:xfrm>
            <a:off x="10306050" y="6143625"/>
            <a:ext cx="1618269" cy="345188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>
                <a:solidFill>
                  <a:schemeClr val="bg1">
                    <a:lumMod val="95000"/>
                  </a:schemeClr>
                </a:solidFill>
                <a:latin typeface="Poppins" panose="00000500000000000000" pitchFamily="2" charset="0"/>
              </a:rPr>
              <a:t>Conclusion </a:t>
            </a:r>
            <a:endParaRPr lang="ar-EG" b="1" dirty="0">
              <a:solidFill>
                <a:schemeClr val="bg1">
                  <a:lumMod val="95000"/>
                </a:schemeClr>
              </a:solidFill>
              <a:latin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76814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AF1B14-B344-C67F-2813-6991E2A37F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aspberry Pi® 4 Model B – Pinout -">
            <a:extLst>
              <a:ext uri="{FF2B5EF4-FFF2-40B4-BE49-F238E27FC236}">
                <a16:creationId xmlns:a16="http://schemas.microsoft.com/office/drawing/2014/main" id="{F76C74ED-26B7-C439-BB38-B2B3551E40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83" t="12857" r="6295" b="8320"/>
          <a:stretch/>
        </p:blipFill>
        <p:spPr bwMode="auto">
          <a:xfrm rot="16200000">
            <a:off x="7379665" y="1820423"/>
            <a:ext cx="4371160" cy="2887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: Rounded Corners 7">
            <a:hlinkClick r:id="rId3" action="ppaction://hlinksldjump"/>
            <a:extLst>
              <a:ext uri="{FF2B5EF4-FFF2-40B4-BE49-F238E27FC236}">
                <a16:creationId xmlns:a16="http://schemas.microsoft.com/office/drawing/2014/main" id="{FED6BC8B-A2BD-120A-17D4-0E620D7FC7C3}"/>
              </a:ext>
            </a:extLst>
          </p:cNvPr>
          <p:cNvSpPr/>
          <p:nvPr/>
        </p:nvSpPr>
        <p:spPr>
          <a:xfrm>
            <a:off x="11008959" y="6143625"/>
            <a:ext cx="915360" cy="345188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dirty="0">
                <a:solidFill>
                  <a:schemeClr val="bg1">
                    <a:lumMod val="95000"/>
                  </a:schemeClr>
                </a:solidFill>
                <a:latin typeface="Poppins" panose="00000500000000000000" pitchFamily="2" charset="0"/>
              </a:rPr>
              <a:t>Back</a:t>
            </a:r>
            <a:endParaRPr lang="ar-EG" b="1" dirty="0">
              <a:solidFill>
                <a:schemeClr val="bg1">
                  <a:lumMod val="95000"/>
                </a:schemeClr>
              </a:solidFill>
              <a:latin typeface="Poppins" panose="0000050000000000000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35325F-5D33-4B35-8179-114F73855ECA}"/>
              </a:ext>
            </a:extLst>
          </p:cNvPr>
          <p:cNvSpPr txBox="1"/>
          <p:nvPr/>
        </p:nvSpPr>
        <p:spPr>
          <a:xfrm>
            <a:off x="3403077" y="228600"/>
            <a:ext cx="4897962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800" b="1" dirty="0">
                <a:solidFill>
                  <a:schemeClr val="accent2">
                    <a:lumMod val="7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Raspberry pi 4 model B</a:t>
            </a:r>
            <a:endParaRPr lang="ar-EG" sz="2800" b="1" dirty="0">
              <a:solidFill>
                <a:schemeClr val="accent2">
                  <a:lumMod val="75000"/>
                </a:schemeClr>
              </a:solidFill>
              <a:latin typeface="Poppins" panose="00000500000000000000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AA65EC9-C682-9290-7536-972AE61DB05C}"/>
              </a:ext>
            </a:extLst>
          </p:cNvPr>
          <p:cNvSpPr txBox="1"/>
          <p:nvPr/>
        </p:nvSpPr>
        <p:spPr>
          <a:xfrm>
            <a:off x="263097" y="847725"/>
            <a:ext cx="2492990" cy="46166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2400" b="1" dirty="0">
                <a:solidFill>
                  <a:schemeClr val="accent2">
                    <a:lumMod val="7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Specifications</a:t>
            </a:r>
            <a:endParaRPr lang="ar-EG" sz="2400" b="1" dirty="0">
              <a:solidFill>
                <a:schemeClr val="accent2">
                  <a:lumMod val="75000"/>
                </a:schemeClr>
              </a:solidFill>
              <a:latin typeface="Poppins" panose="000005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6263D5D-E127-EE26-A2B8-B9247865D99D}"/>
              </a:ext>
            </a:extLst>
          </p:cNvPr>
          <p:cNvSpPr txBox="1"/>
          <p:nvPr/>
        </p:nvSpPr>
        <p:spPr>
          <a:xfrm>
            <a:off x="989248" y="5220295"/>
            <a:ext cx="5371879" cy="86177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/>
              <a:t>Manage H.W Components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/>
              <a:t>Works As Local Server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/>
              <a:t>Resbonsable for Face Recognition</a:t>
            </a:r>
          </a:p>
        </p:txBody>
      </p:sp>
      <p:graphicFrame>
        <p:nvGraphicFramePr>
          <p:cNvPr id="1028" name="TextBox 3">
            <a:extLst>
              <a:ext uri="{FF2B5EF4-FFF2-40B4-BE49-F238E27FC236}">
                <a16:creationId xmlns:a16="http://schemas.microsoft.com/office/drawing/2014/main" id="{804B1CCD-48F3-EE05-C006-75586BAE2B0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17734890"/>
              </p:ext>
            </p:extLst>
          </p:nvPr>
        </p:nvGraphicFramePr>
        <p:xfrm>
          <a:off x="579672" y="1309390"/>
          <a:ext cx="6916503" cy="34537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A6ACB1DA-49BD-A85F-E353-13DCB67AB64A}"/>
              </a:ext>
            </a:extLst>
          </p:cNvPr>
          <p:cNvSpPr txBox="1"/>
          <p:nvPr/>
        </p:nvSpPr>
        <p:spPr>
          <a:xfrm>
            <a:off x="323850" y="4694217"/>
            <a:ext cx="4331635" cy="46166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2400" b="1">
                <a:solidFill>
                  <a:schemeClr val="accent2">
                    <a:lumMod val="7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Usage and main functions</a:t>
            </a:r>
            <a:endParaRPr lang="ar-EG" sz="2400" b="1">
              <a:solidFill>
                <a:schemeClr val="accent2">
                  <a:lumMod val="75000"/>
                </a:schemeClr>
              </a:solidFill>
              <a:latin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34961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1822</TotalTime>
  <Words>689</Words>
  <Application>Microsoft Office PowerPoint</Application>
  <PresentationFormat>Widescreen</PresentationFormat>
  <Paragraphs>164</Paragraphs>
  <Slides>15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Aptos</vt:lpstr>
      <vt:lpstr>Aptos Display</vt:lpstr>
      <vt:lpstr>Arial</vt:lpstr>
      <vt:lpstr>karla</vt:lpstr>
      <vt:lpstr>Poppins</vt:lpstr>
      <vt:lpstr>Wingdings</vt:lpstr>
      <vt:lpstr>Office Theme</vt:lpstr>
      <vt:lpstr>Design and Realization of Car Tracking via Ai Implementation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abdelrahman shrief</dc:creator>
  <cp:lastModifiedBy>abdelrahman shrief</cp:lastModifiedBy>
  <cp:revision>14</cp:revision>
  <dcterms:created xsi:type="dcterms:W3CDTF">2024-10-12T21:19:29Z</dcterms:created>
  <dcterms:modified xsi:type="dcterms:W3CDTF">2024-10-15T22:03:01Z</dcterms:modified>
</cp:coreProperties>
</file>